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9"/>
  </p:notesMasterIdLst>
  <p:sldIdLst>
    <p:sldId id="287" r:id="rId4"/>
    <p:sldId id="256" r:id="rId5"/>
    <p:sldId id="292" r:id="rId6"/>
    <p:sldId id="302" r:id="rId7"/>
    <p:sldId id="301" r:id="rId8"/>
    <p:sldId id="304" r:id="rId9"/>
    <p:sldId id="305" r:id="rId10"/>
    <p:sldId id="359" r:id="rId11"/>
    <p:sldId id="367" r:id="rId12"/>
    <p:sldId id="360" r:id="rId13"/>
    <p:sldId id="368" r:id="rId14"/>
    <p:sldId id="342" r:id="rId15"/>
    <p:sldId id="349" r:id="rId16"/>
    <p:sldId id="345" r:id="rId17"/>
    <p:sldId id="350" r:id="rId18"/>
    <p:sldId id="306" r:id="rId19"/>
    <p:sldId id="351" r:id="rId20"/>
    <p:sldId id="353" r:id="rId21"/>
    <p:sldId id="313" r:id="rId22"/>
    <p:sldId id="314" r:id="rId23"/>
    <p:sldId id="316" r:id="rId24"/>
    <p:sldId id="330" r:id="rId25"/>
    <p:sldId id="331" r:id="rId26"/>
    <p:sldId id="333" r:id="rId27"/>
    <p:sldId id="321" r:id="rId28"/>
    <p:sldId id="323" r:id="rId29"/>
    <p:sldId id="325" r:id="rId30"/>
    <p:sldId id="326" r:id="rId31"/>
    <p:sldId id="327" r:id="rId32"/>
    <p:sldId id="329" r:id="rId33"/>
    <p:sldId id="382" r:id="rId34"/>
    <p:sldId id="403" r:id="rId35"/>
    <p:sldId id="405" r:id="rId36"/>
    <p:sldId id="334" r:id="rId37"/>
    <p:sldId id="354" r:id="rId38"/>
    <p:sldId id="356" r:id="rId39"/>
    <p:sldId id="336" r:id="rId40"/>
    <p:sldId id="337" r:id="rId41"/>
    <p:sldId id="341" r:id="rId42"/>
    <p:sldId id="357" r:id="rId43"/>
    <p:sldId id="361" r:id="rId44"/>
    <p:sldId id="363" r:id="rId45"/>
    <p:sldId id="386" r:id="rId46"/>
    <p:sldId id="400" r:id="rId47"/>
    <p:sldId id="402" r:id="rId48"/>
    <p:sldId id="392" r:id="rId49"/>
    <p:sldId id="369" r:id="rId50"/>
    <p:sldId id="393" r:id="rId51"/>
    <p:sldId id="390" r:id="rId52"/>
    <p:sldId id="376" r:id="rId53"/>
    <p:sldId id="391" r:id="rId54"/>
    <p:sldId id="374" r:id="rId55"/>
    <p:sldId id="379" r:id="rId56"/>
    <p:sldId id="380" r:id="rId57"/>
    <p:sldId id="311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9D55C7-0B67-4A95-92E8-9234ED4CB3B3}">
          <p14:sldIdLst>
            <p14:sldId id="287"/>
          </p14:sldIdLst>
        </p14:section>
        <p14:section name="EffectsLab" id="{A3A2B0AB-762C-4281-AA7B-EF7E134E0DC4}">
          <p14:sldIdLst>
            <p14:sldId id="256"/>
            <p14:sldId id="292"/>
            <p14:sldId id="302"/>
            <p14:sldId id="301"/>
            <p14:sldId id="304"/>
            <p14:sldId id="305"/>
            <p14:sldId id="359"/>
            <p14:sldId id="367"/>
            <p14:sldId id="360"/>
            <p14:sldId id="368"/>
            <p14:sldId id="342"/>
            <p14:sldId id="349"/>
            <p14:sldId id="345"/>
            <p14:sldId id="350"/>
            <p14:sldId id="306"/>
            <p14:sldId id="351"/>
            <p14:sldId id="353"/>
            <p14:sldId id="313"/>
            <p14:sldId id="314"/>
            <p14:sldId id="316"/>
            <p14:sldId id="330"/>
            <p14:sldId id="331"/>
            <p14:sldId id="333"/>
            <p14:sldId id="321"/>
            <p14:sldId id="323"/>
            <p14:sldId id="325"/>
            <p14:sldId id="326"/>
            <p14:sldId id="327"/>
            <p14:sldId id="329"/>
            <p14:sldId id="382"/>
            <p14:sldId id="403"/>
            <p14:sldId id="405"/>
            <p14:sldId id="334"/>
            <p14:sldId id="354"/>
            <p14:sldId id="356"/>
            <p14:sldId id="336"/>
            <p14:sldId id="337"/>
            <p14:sldId id="341"/>
            <p14:sldId id="357"/>
            <p14:sldId id="361"/>
            <p14:sldId id="363"/>
            <p14:sldId id="386"/>
            <p14:sldId id="400"/>
            <p14:sldId id="402"/>
            <p14:sldId id="392"/>
            <p14:sldId id="369"/>
            <p14:sldId id="393"/>
            <p14:sldId id="390"/>
            <p14:sldId id="376"/>
            <p14:sldId id="391"/>
            <p14:sldId id="374"/>
            <p14:sldId id="379"/>
            <p14:sldId id="380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>
      <p:cViewPr varScale="1">
        <p:scale>
          <a:sx n="73" d="100"/>
          <a:sy n="73" d="100"/>
        </p:scale>
        <p:origin x="84" y="3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04F41-C1A1-4B0D-9EEE-5E3F0E5BC108}" type="datetimeFigureOut">
              <a:rPr lang="en-SG" smtClean="0"/>
              <a:t>12/7/2017</a:t>
            </a:fld>
            <a:endParaRPr lang="en-SG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SG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FB07A-B1AD-4238-A6C9-967239C45D1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072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make transparent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7691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magnifying</a:t>
            </a:r>
            <a:r>
              <a:rPr lang="en-US" altLang="zh-CN" baseline="0" dirty="0"/>
              <a:t> glass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082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gray scale1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3151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Expected: gray scale2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827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Gotham1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8011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Gotham2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448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sepia1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655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sepia2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307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6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69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83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68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2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90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15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4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44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73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8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13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53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22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48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25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35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5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7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68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9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1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41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6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5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8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5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1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5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1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tm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>
                <a:solidFill>
                  <a:schemeClr val="accent6">
                    <a:lumMod val="75000"/>
                  </a:schemeClr>
                </a:solidFill>
              </a:rPr>
              <a:t>PowerPointLabs</a:t>
            </a: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 Test Cases</a:t>
            </a:r>
            <a:endParaRPr lang="en-SG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General instructions:</a:t>
            </a:r>
          </a:p>
          <a:p>
            <a:pPr marL="285750" indent="-285750"/>
            <a:r>
              <a:rPr lang="en-US" b="1" dirty="0">
                <a:solidFill>
                  <a:srgbClr val="0070C0"/>
                </a:solidFill>
              </a:rPr>
              <a:t>DO NOT SAVE </a:t>
            </a:r>
            <a:r>
              <a:rPr lang="en-US" dirty="0">
                <a:solidFill>
                  <a:srgbClr val="0070C0"/>
                </a:solidFill>
              </a:rPr>
              <a:t>these slides after testing. Keep this file in its original form.</a:t>
            </a:r>
          </a:p>
          <a:p>
            <a:pPr marL="285750" indent="-285750"/>
            <a:r>
              <a:rPr lang="en-US" dirty="0">
                <a:solidFill>
                  <a:srgbClr val="0070C0"/>
                </a:solidFill>
              </a:rPr>
              <a:t>If your result is different from the expected output, please submit a bug report (attach slides/screenshots as necessary).</a:t>
            </a:r>
            <a:endParaRPr lang="en-SG" dirty="0">
              <a:solidFill>
                <a:srgbClr val="0070C0"/>
              </a:solidFill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507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1311684" y="2028616"/>
            <a:ext cx="6520631" cy="2800767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</a:t>
            </a:r>
          </a:p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751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11684" y="2028616"/>
            <a:ext cx="6520631" cy="2800767"/>
            <a:chOff x="1311684" y="2028616"/>
            <a:chExt cx="6520631" cy="2800767"/>
          </a:xfrm>
        </p:grpSpPr>
        <p:sp>
          <p:nvSpPr>
            <p:cNvPr id="4" name="Rectangle 3"/>
            <p:cNvSpPr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electMe"/>
            <p:cNvSpPr txBox="1"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385D8A"/>
                  </a:solidFill>
                </a14:hiddenLine>
              </a:ext>
            </a:extLst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IN</a:t>
              </a:r>
            </a:p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BOX</a:t>
              </a:r>
              <a:endParaRPr 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378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799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476500" y="2057400"/>
            <a:ext cx="5715042" cy="3314700"/>
            <a:chOff x="2476500" y="2057400"/>
            <a:chExt cx="5715042" cy="3314700"/>
          </a:xfrm>
        </p:grpSpPr>
        <p:sp>
          <p:nvSpPr>
            <p:cNvPr id="5" name="selectMe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selectMe 7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IN SHAPE</a:t>
              </a:r>
              <a:endParaRPr lang="zh-CN" alt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531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1311684" y="2028616"/>
            <a:ext cx="6520631" cy="2800767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</a:t>
            </a:r>
          </a:p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147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11684" y="2028616"/>
            <a:ext cx="6520631" cy="2800767"/>
            <a:chOff x="1311684" y="2028616"/>
            <a:chExt cx="6520631" cy="2800767"/>
          </a:xfrm>
        </p:grpSpPr>
        <p:sp>
          <p:nvSpPr>
            <p:cNvPr id="4" name="Rectangle 3"/>
            <p:cNvSpPr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electMe"/>
            <p:cNvSpPr txBox="1"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385D8A"/>
                  </a:solidFill>
                </a14:hiddenLine>
              </a:ext>
            </a:extLst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IN</a:t>
              </a:r>
            </a:p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BOX</a:t>
              </a:r>
              <a:endParaRPr 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381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86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53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60719170426361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60719170426616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01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9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7200" dirty="0">
                <a:solidFill>
                  <a:schemeClr val="bg1"/>
                </a:solidFill>
              </a:rPr>
              <a:t>Effects Lab</a:t>
            </a:r>
            <a:endParaRPr lang="en-SG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31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90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318205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6736d77b-ab4d-41fa-9664-035eec9186eatemp_Copy63e90c18-bae0-4c91-8272-af1c9290baf6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318489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86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236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875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1655298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77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291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11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446596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f9e7b7e2-1989-457b-98f5-b49aa04b2304temp_Copy2dab7f96-638c-46c3-b70b-3c70bb4b77da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446902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378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325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76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Lab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Ref to Functional Test</a:t>
            </a:r>
          </a:p>
        </p:txBody>
      </p:sp>
    </p:spTree>
    <p:extLst>
      <p:ext uri="{BB962C8B-B14F-4D97-AF65-F5344CB8AC3E}">
        <p14:creationId xmlns:p14="http://schemas.microsoft.com/office/powerpoint/2010/main" val="1286891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517080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927ed13f-4ccc-43a2-b9f4-ce271a42ce2ftemp_Copye3119751-844b-4c02-be39-64b7ad26cf82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517369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57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selectMe"/>
          <p:cNvGrpSpPr/>
          <p:nvPr/>
        </p:nvGrpSpPr>
        <p:grpSpPr>
          <a:xfrm>
            <a:off x="1043450" y="2057400"/>
            <a:ext cx="7148092" cy="3314700"/>
            <a:chOff x="1043450" y="2057400"/>
            <a:chExt cx="7148092" cy="3314700"/>
          </a:xfrm>
        </p:grpSpPr>
        <p:sp>
          <p:nvSpPr>
            <p:cNvPr id="4" name="Shape 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Shape 2"/>
            <p:cNvSpPr/>
            <p:nvPr/>
          </p:nvSpPr>
          <p:spPr>
            <a:xfrm>
              <a:off x="1043450" y="2710042"/>
              <a:ext cx="2070280" cy="969329"/>
            </a:xfrm>
            <a:custGeom>
              <a:avLst/>
              <a:gdLst>
                <a:gd name="connsiteX0" fmla="*/ 622064 w 2070280"/>
                <a:gd name="connsiteY0" fmla="*/ 239987 h 969329"/>
                <a:gd name="connsiteX1" fmla="*/ 578521 w 2070280"/>
                <a:gd name="connsiteY1" fmla="*/ 103915 h 969329"/>
                <a:gd name="connsiteX2" fmla="*/ 567636 w 2070280"/>
                <a:gd name="connsiteY2" fmla="*/ 125687 h 969329"/>
                <a:gd name="connsiteX3" fmla="*/ 551307 w 2070280"/>
                <a:gd name="connsiteY3" fmla="*/ 337958 h 969329"/>
                <a:gd name="connsiteX4" fmla="*/ 540421 w 2070280"/>
                <a:gd name="connsiteY4" fmla="*/ 463144 h 969329"/>
                <a:gd name="connsiteX5" fmla="*/ 513207 w 2070280"/>
                <a:gd name="connsiteY5" fmla="*/ 495801 h 969329"/>
                <a:gd name="connsiteX6" fmla="*/ 502321 w 2070280"/>
                <a:gd name="connsiteY6" fmla="*/ 512129 h 969329"/>
                <a:gd name="connsiteX7" fmla="*/ 480550 w 2070280"/>
                <a:gd name="connsiteY7" fmla="*/ 523015 h 969329"/>
                <a:gd name="connsiteX8" fmla="*/ 442450 w 2070280"/>
                <a:gd name="connsiteY8" fmla="*/ 544787 h 969329"/>
                <a:gd name="connsiteX9" fmla="*/ 415236 w 2070280"/>
                <a:gd name="connsiteY9" fmla="*/ 572001 h 969329"/>
                <a:gd name="connsiteX10" fmla="*/ 377136 w 2070280"/>
                <a:gd name="connsiteY10" fmla="*/ 610101 h 969329"/>
                <a:gd name="connsiteX11" fmla="*/ 355364 w 2070280"/>
                <a:gd name="connsiteY11" fmla="*/ 620987 h 969329"/>
                <a:gd name="connsiteX12" fmla="*/ 328150 w 2070280"/>
                <a:gd name="connsiteY12" fmla="*/ 631872 h 969329"/>
                <a:gd name="connsiteX13" fmla="*/ 306379 w 2070280"/>
                <a:gd name="connsiteY13" fmla="*/ 648201 h 969329"/>
                <a:gd name="connsiteX14" fmla="*/ 268279 w 2070280"/>
                <a:gd name="connsiteY14" fmla="*/ 669972 h 969329"/>
                <a:gd name="connsiteX15" fmla="*/ 257393 w 2070280"/>
                <a:gd name="connsiteY15" fmla="*/ 686301 h 969329"/>
                <a:gd name="connsiteX16" fmla="*/ 230179 w 2070280"/>
                <a:gd name="connsiteY16" fmla="*/ 697187 h 969329"/>
                <a:gd name="connsiteX17" fmla="*/ 208407 w 2070280"/>
                <a:gd name="connsiteY17" fmla="*/ 708072 h 969329"/>
                <a:gd name="connsiteX18" fmla="*/ 192079 w 2070280"/>
                <a:gd name="connsiteY18" fmla="*/ 718958 h 969329"/>
                <a:gd name="connsiteX19" fmla="*/ 170307 w 2070280"/>
                <a:gd name="connsiteY19" fmla="*/ 735287 h 969329"/>
                <a:gd name="connsiteX20" fmla="*/ 143093 w 2070280"/>
                <a:gd name="connsiteY20" fmla="*/ 746172 h 969329"/>
                <a:gd name="connsiteX21" fmla="*/ 121321 w 2070280"/>
                <a:gd name="connsiteY21" fmla="*/ 757058 h 969329"/>
                <a:gd name="connsiteX22" fmla="*/ 94107 w 2070280"/>
                <a:gd name="connsiteY22" fmla="*/ 767944 h 969329"/>
                <a:gd name="connsiteX23" fmla="*/ 72336 w 2070280"/>
                <a:gd name="connsiteY23" fmla="*/ 784272 h 969329"/>
                <a:gd name="connsiteX24" fmla="*/ 34236 w 2070280"/>
                <a:gd name="connsiteY24" fmla="*/ 795158 h 969329"/>
                <a:gd name="connsiteX25" fmla="*/ 7021 w 2070280"/>
                <a:gd name="connsiteY25" fmla="*/ 806044 h 969329"/>
                <a:gd name="connsiteX26" fmla="*/ 12464 w 2070280"/>
                <a:gd name="connsiteY26" fmla="*/ 893129 h 969329"/>
                <a:gd name="connsiteX27" fmla="*/ 186636 w 2070280"/>
                <a:gd name="connsiteY27" fmla="*/ 904015 h 969329"/>
                <a:gd name="connsiteX28" fmla="*/ 224736 w 2070280"/>
                <a:gd name="connsiteY28" fmla="*/ 920344 h 969329"/>
                <a:gd name="connsiteX29" fmla="*/ 262836 w 2070280"/>
                <a:gd name="connsiteY29" fmla="*/ 931229 h 969329"/>
                <a:gd name="connsiteX30" fmla="*/ 284607 w 2070280"/>
                <a:gd name="connsiteY30" fmla="*/ 942115 h 969329"/>
                <a:gd name="connsiteX31" fmla="*/ 496879 w 2070280"/>
                <a:gd name="connsiteY31" fmla="*/ 958444 h 969329"/>
                <a:gd name="connsiteX32" fmla="*/ 594850 w 2070280"/>
                <a:gd name="connsiteY32" fmla="*/ 969329 h 969329"/>
                <a:gd name="connsiteX33" fmla="*/ 1400393 w 2070280"/>
                <a:gd name="connsiteY33" fmla="*/ 963887 h 969329"/>
                <a:gd name="connsiteX34" fmla="*/ 1438493 w 2070280"/>
                <a:gd name="connsiteY34" fmla="*/ 947558 h 969329"/>
                <a:gd name="connsiteX35" fmla="*/ 1525579 w 2070280"/>
                <a:gd name="connsiteY35" fmla="*/ 936672 h 969329"/>
                <a:gd name="connsiteX36" fmla="*/ 1563679 w 2070280"/>
                <a:gd name="connsiteY36" fmla="*/ 925787 h 969329"/>
                <a:gd name="connsiteX37" fmla="*/ 1601779 w 2070280"/>
                <a:gd name="connsiteY37" fmla="*/ 909458 h 969329"/>
                <a:gd name="connsiteX38" fmla="*/ 1650764 w 2070280"/>
                <a:gd name="connsiteY38" fmla="*/ 898572 h 969329"/>
                <a:gd name="connsiteX39" fmla="*/ 1672536 w 2070280"/>
                <a:gd name="connsiteY39" fmla="*/ 887687 h 969329"/>
                <a:gd name="connsiteX40" fmla="*/ 1895693 w 2070280"/>
                <a:gd name="connsiteY40" fmla="*/ 860472 h 969329"/>
                <a:gd name="connsiteX41" fmla="*/ 1933793 w 2070280"/>
                <a:gd name="connsiteY41" fmla="*/ 838701 h 969329"/>
                <a:gd name="connsiteX42" fmla="*/ 1999107 w 2070280"/>
                <a:gd name="connsiteY42" fmla="*/ 811487 h 969329"/>
                <a:gd name="connsiteX43" fmla="*/ 2048093 w 2070280"/>
                <a:gd name="connsiteY43" fmla="*/ 789715 h 969329"/>
                <a:gd name="connsiteX44" fmla="*/ 2069864 w 2070280"/>
                <a:gd name="connsiteY44" fmla="*/ 751615 h 969329"/>
                <a:gd name="connsiteX45" fmla="*/ 2037207 w 2070280"/>
                <a:gd name="connsiteY45" fmla="*/ 713515 h 969329"/>
                <a:gd name="connsiteX46" fmla="*/ 1443936 w 2070280"/>
                <a:gd name="connsiteY46" fmla="*/ 702629 h 969329"/>
                <a:gd name="connsiteX47" fmla="*/ 1422164 w 2070280"/>
                <a:gd name="connsiteY47" fmla="*/ 691744 h 969329"/>
                <a:gd name="connsiteX48" fmla="*/ 1356850 w 2070280"/>
                <a:gd name="connsiteY48" fmla="*/ 664529 h 969329"/>
                <a:gd name="connsiteX49" fmla="*/ 1335079 w 2070280"/>
                <a:gd name="connsiteY49" fmla="*/ 653644 h 969329"/>
                <a:gd name="connsiteX50" fmla="*/ 1286093 w 2070280"/>
                <a:gd name="connsiteY50" fmla="*/ 626429 h 969329"/>
                <a:gd name="connsiteX51" fmla="*/ 1247993 w 2070280"/>
                <a:gd name="connsiteY51" fmla="*/ 615544 h 969329"/>
                <a:gd name="connsiteX52" fmla="*/ 1220779 w 2070280"/>
                <a:gd name="connsiteY52" fmla="*/ 604658 h 969329"/>
                <a:gd name="connsiteX53" fmla="*/ 1171793 w 2070280"/>
                <a:gd name="connsiteY53" fmla="*/ 577444 h 969329"/>
                <a:gd name="connsiteX54" fmla="*/ 1122807 w 2070280"/>
                <a:gd name="connsiteY54" fmla="*/ 550229 h 969329"/>
                <a:gd name="connsiteX55" fmla="*/ 1095593 w 2070280"/>
                <a:gd name="connsiteY55" fmla="*/ 539344 h 969329"/>
                <a:gd name="connsiteX56" fmla="*/ 1073821 w 2070280"/>
                <a:gd name="connsiteY56" fmla="*/ 528458 h 969329"/>
                <a:gd name="connsiteX57" fmla="*/ 1024836 w 2070280"/>
                <a:gd name="connsiteY57" fmla="*/ 517572 h 969329"/>
                <a:gd name="connsiteX58" fmla="*/ 1008507 w 2070280"/>
                <a:gd name="connsiteY58" fmla="*/ 501244 h 969329"/>
                <a:gd name="connsiteX59" fmla="*/ 959521 w 2070280"/>
                <a:gd name="connsiteY59" fmla="*/ 479472 h 969329"/>
                <a:gd name="connsiteX60" fmla="*/ 937750 w 2070280"/>
                <a:gd name="connsiteY60" fmla="*/ 468587 h 969329"/>
                <a:gd name="connsiteX61" fmla="*/ 926864 w 2070280"/>
                <a:gd name="connsiteY61" fmla="*/ 452258 h 969329"/>
                <a:gd name="connsiteX62" fmla="*/ 910536 w 2070280"/>
                <a:gd name="connsiteY62" fmla="*/ 441372 h 969329"/>
                <a:gd name="connsiteX63" fmla="*/ 899650 w 2070280"/>
                <a:gd name="connsiteY63" fmla="*/ 414158 h 969329"/>
                <a:gd name="connsiteX64" fmla="*/ 888764 w 2070280"/>
                <a:gd name="connsiteY64" fmla="*/ 120244 h 969329"/>
                <a:gd name="connsiteX65" fmla="*/ 872436 w 2070280"/>
                <a:gd name="connsiteY65" fmla="*/ 82144 h 969329"/>
                <a:gd name="connsiteX66" fmla="*/ 861550 w 2070280"/>
                <a:gd name="connsiteY66" fmla="*/ 33158 h 969329"/>
                <a:gd name="connsiteX67" fmla="*/ 839779 w 2070280"/>
                <a:gd name="connsiteY67" fmla="*/ 22272 h 969329"/>
                <a:gd name="connsiteX68" fmla="*/ 812564 w 2070280"/>
                <a:gd name="connsiteY68" fmla="*/ 5944 h 969329"/>
                <a:gd name="connsiteX69" fmla="*/ 665607 w 2070280"/>
                <a:gd name="connsiteY69" fmla="*/ 38601 h 969329"/>
                <a:gd name="connsiteX70" fmla="*/ 622064 w 2070280"/>
                <a:gd name="connsiteY70" fmla="*/ 239987 h 9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070280" h="969329">
                  <a:moveTo>
                    <a:pt x="622064" y="239987"/>
                  </a:moveTo>
                  <a:cubicBezTo>
                    <a:pt x="607550" y="250873"/>
                    <a:pt x="662581" y="47873"/>
                    <a:pt x="578521" y="103915"/>
                  </a:cubicBezTo>
                  <a:cubicBezTo>
                    <a:pt x="571770" y="108416"/>
                    <a:pt x="571264" y="118430"/>
                    <a:pt x="567636" y="125687"/>
                  </a:cubicBezTo>
                  <a:cubicBezTo>
                    <a:pt x="562193" y="196444"/>
                    <a:pt x="557012" y="267222"/>
                    <a:pt x="551307" y="337958"/>
                  </a:cubicBezTo>
                  <a:cubicBezTo>
                    <a:pt x="547940" y="379709"/>
                    <a:pt x="546559" y="421710"/>
                    <a:pt x="540421" y="463144"/>
                  </a:cubicBezTo>
                  <a:cubicBezTo>
                    <a:pt x="537394" y="483577"/>
                    <a:pt x="527593" y="486211"/>
                    <a:pt x="513207" y="495801"/>
                  </a:cubicBezTo>
                  <a:cubicBezTo>
                    <a:pt x="509578" y="501244"/>
                    <a:pt x="507346" y="507941"/>
                    <a:pt x="502321" y="512129"/>
                  </a:cubicBezTo>
                  <a:cubicBezTo>
                    <a:pt x="496088" y="517323"/>
                    <a:pt x="487595" y="518989"/>
                    <a:pt x="480550" y="523015"/>
                  </a:cubicBezTo>
                  <a:cubicBezTo>
                    <a:pt x="426698" y="553788"/>
                    <a:pt x="508238" y="511891"/>
                    <a:pt x="442450" y="544787"/>
                  </a:cubicBezTo>
                  <a:cubicBezTo>
                    <a:pt x="413421" y="588328"/>
                    <a:pt x="451521" y="535716"/>
                    <a:pt x="415236" y="572001"/>
                  </a:cubicBezTo>
                  <a:cubicBezTo>
                    <a:pt x="384557" y="602680"/>
                    <a:pt x="405844" y="593696"/>
                    <a:pt x="377136" y="610101"/>
                  </a:cubicBezTo>
                  <a:cubicBezTo>
                    <a:pt x="370091" y="614127"/>
                    <a:pt x="362779" y="617692"/>
                    <a:pt x="355364" y="620987"/>
                  </a:cubicBezTo>
                  <a:cubicBezTo>
                    <a:pt x="346436" y="624955"/>
                    <a:pt x="336691" y="627127"/>
                    <a:pt x="328150" y="631872"/>
                  </a:cubicBezTo>
                  <a:cubicBezTo>
                    <a:pt x="320220" y="636277"/>
                    <a:pt x="313761" y="642928"/>
                    <a:pt x="306379" y="648201"/>
                  </a:cubicBezTo>
                  <a:cubicBezTo>
                    <a:pt x="288429" y="661023"/>
                    <a:pt x="289539" y="659343"/>
                    <a:pt x="268279" y="669972"/>
                  </a:cubicBezTo>
                  <a:cubicBezTo>
                    <a:pt x="264650" y="675415"/>
                    <a:pt x="262716" y="682499"/>
                    <a:pt x="257393" y="686301"/>
                  </a:cubicBezTo>
                  <a:cubicBezTo>
                    <a:pt x="249443" y="691980"/>
                    <a:pt x="239107" y="693219"/>
                    <a:pt x="230179" y="697187"/>
                  </a:cubicBezTo>
                  <a:cubicBezTo>
                    <a:pt x="222764" y="700482"/>
                    <a:pt x="215452" y="704046"/>
                    <a:pt x="208407" y="708072"/>
                  </a:cubicBezTo>
                  <a:cubicBezTo>
                    <a:pt x="202727" y="711317"/>
                    <a:pt x="197402" y="715156"/>
                    <a:pt x="192079" y="718958"/>
                  </a:cubicBezTo>
                  <a:cubicBezTo>
                    <a:pt x="184697" y="724231"/>
                    <a:pt x="178237" y="730881"/>
                    <a:pt x="170307" y="735287"/>
                  </a:cubicBezTo>
                  <a:cubicBezTo>
                    <a:pt x="161766" y="740032"/>
                    <a:pt x="152021" y="742204"/>
                    <a:pt x="143093" y="746172"/>
                  </a:cubicBezTo>
                  <a:cubicBezTo>
                    <a:pt x="135678" y="749467"/>
                    <a:pt x="128736" y="753763"/>
                    <a:pt x="121321" y="757058"/>
                  </a:cubicBezTo>
                  <a:cubicBezTo>
                    <a:pt x="112393" y="761026"/>
                    <a:pt x="102648" y="763199"/>
                    <a:pt x="94107" y="767944"/>
                  </a:cubicBezTo>
                  <a:cubicBezTo>
                    <a:pt x="86177" y="772349"/>
                    <a:pt x="80594" y="780518"/>
                    <a:pt x="72336" y="784272"/>
                  </a:cubicBezTo>
                  <a:cubicBezTo>
                    <a:pt x="60312" y="789738"/>
                    <a:pt x="46766" y="790981"/>
                    <a:pt x="34236" y="795158"/>
                  </a:cubicBezTo>
                  <a:cubicBezTo>
                    <a:pt x="24967" y="798248"/>
                    <a:pt x="16093" y="802415"/>
                    <a:pt x="7021" y="806044"/>
                  </a:cubicBezTo>
                  <a:cubicBezTo>
                    <a:pt x="8835" y="835072"/>
                    <a:pt x="-13070" y="879202"/>
                    <a:pt x="12464" y="893129"/>
                  </a:cubicBezTo>
                  <a:cubicBezTo>
                    <a:pt x="63532" y="920984"/>
                    <a:pt x="128938" y="896618"/>
                    <a:pt x="186636" y="904015"/>
                  </a:cubicBezTo>
                  <a:cubicBezTo>
                    <a:pt x="200341" y="905772"/>
                    <a:pt x="211724" y="915697"/>
                    <a:pt x="224736" y="920344"/>
                  </a:cubicBezTo>
                  <a:cubicBezTo>
                    <a:pt x="237175" y="924786"/>
                    <a:pt x="250423" y="926715"/>
                    <a:pt x="262836" y="931229"/>
                  </a:cubicBezTo>
                  <a:cubicBezTo>
                    <a:pt x="270461" y="934002"/>
                    <a:pt x="276548" y="941178"/>
                    <a:pt x="284607" y="942115"/>
                  </a:cubicBezTo>
                  <a:cubicBezTo>
                    <a:pt x="355098" y="950312"/>
                    <a:pt x="426184" y="952243"/>
                    <a:pt x="496879" y="958444"/>
                  </a:cubicBezTo>
                  <a:cubicBezTo>
                    <a:pt x="529611" y="961315"/>
                    <a:pt x="562193" y="965701"/>
                    <a:pt x="594850" y="969329"/>
                  </a:cubicBezTo>
                  <a:lnTo>
                    <a:pt x="1400393" y="963887"/>
                  </a:lnTo>
                  <a:cubicBezTo>
                    <a:pt x="1414206" y="963531"/>
                    <a:pt x="1424991" y="950493"/>
                    <a:pt x="1438493" y="947558"/>
                  </a:cubicBezTo>
                  <a:cubicBezTo>
                    <a:pt x="1467080" y="941343"/>
                    <a:pt x="1496550" y="940301"/>
                    <a:pt x="1525579" y="936672"/>
                  </a:cubicBezTo>
                  <a:cubicBezTo>
                    <a:pt x="1538279" y="933044"/>
                    <a:pt x="1551240" y="930229"/>
                    <a:pt x="1563679" y="925787"/>
                  </a:cubicBezTo>
                  <a:cubicBezTo>
                    <a:pt x="1576691" y="921140"/>
                    <a:pt x="1588591" y="913579"/>
                    <a:pt x="1601779" y="909458"/>
                  </a:cubicBezTo>
                  <a:cubicBezTo>
                    <a:pt x="1617744" y="904469"/>
                    <a:pt x="1634436" y="902201"/>
                    <a:pt x="1650764" y="898572"/>
                  </a:cubicBezTo>
                  <a:cubicBezTo>
                    <a:pt x="1658021" y="894944"/>
                    <a:pt x="1664911" y="890460"/>
                    <a:pt x="1672536" y="887687"/>
                  </a:cubicBezTo>
                  <a:cubicBezTo>
                    <a:pt x="1742557" y="862226"/>
                    <a:pt x="1826981" y="866535"/>
                    <a:pt x="1895693" y="860472"/>
                  </a:cubicBezTo>
                  <a:cubicBezTo>
                    <a:pt x="1912698" y="849135"/>
                    <a:pt x="1913705" y="847490"/>
                    <a:pt x="1933793" y="838701"/>
                  </a:cubicBezTo>
                  <a:cubicBezTo>
                    <a:pt x="1955401" y="829247"/>
                    <a:pt x="1978011" y="822035"/>
                    <a:pt x="1999107" y="811487"/>
                  </a:cubicBezTo>
                  <a:cubicBezTo>
                    <a:pt x="2029618" y="796232"/>
                    <a:pt x="2013345" y="803615"/>
                    <a:pt x="2048093" y="789715"/>
                  </a:cubicBezTo>
                  <a:cubicBezTo>
                    <a:pt x="2053089" y="782222"/>
                    <a:pt x="2068943" y="759905"/>
                    <a:pt x="2069864" y="751615"/>
                  </a:cubicBezTo>
                  <a:cubicBezTo>
                    <a:pt x="2072538" y="727544"/>
                    <a:pt x="2062414" y="714399"/>
                    <a:pt x="2037207" y="713515"/>
                  </a:cubicBezTo>
                  <a:cubicBezTo>
                    <a:pt x="1839538" y="706579"/>
                    <a:pt x="1641693" y="706258"/>
                    <a:pt x="1443936" y="702629"/>
                  </a:cubicBezTo>
                  <a:cubicBezTo>
                    <a:pt x="1436679" y="699001"/>
                    <a:pt x="1429598" y="694996"/>
                    <a:pt x="1422164" y="691744"/>
                  </a:cubicBezTo>
                  <a:cubicBezTo>
                    <a:pt x="1400556" y="682290"/>
                    <a:pt x="1377946" y="675076"/>
                    <a:pt x="1356850" y="664529"/>
                  </a:cubicBezTo>
                  <a:cubicBezTo>
                    <a:pt x="1349593" y="660901"/>
                    <a:pt x="1342172" y="657584"/>
                    <a:pt x="1335079" y="653644"/>
                  </a:cubicBezTo>
                  <a:cubicBezTo>
                    <a:pt x="1321934" y="646341"/>
                    <a:pt x="1301200" y="631922"/>
                    <a:pt x="1286093" y="626429"/>
                  </a:cubicBezTo>
                  <a:cubicBezTo>
                    <a:pt x="1273680" y="621915"/>
                    <a:pt x="1260523" y="619721"/>
                    <a:pt x="1247993" y="615544"/>
                  </a:cubicBezTo>
                  <a:cubicBezTo>
                    <a:pt x="1238724" y="612454"/>
                    <a:pt x="1229850" y="608287"/>
                    <a:pt x="1220779" y="604658"/>
                  </a:cubicBezTo>
                  <a:cubicBezTo>
                    <a:pt x="1201059" y="575078"/>
                    <a:pt x="1219227" y="594692"/>
                    <a:pt x="1171793" y="577444"/>
                  </a:cubicBezTo>
                  <a:cubicBezTo>
                    <a:pt x="1152570" y="570454"/>
                    <a:pt x="1141318" y="559485"/>
                    <a:pt x="1122807" y="550229"/>
                  </a:cubicBezTo>
                  <a:cubicBezTo>
                    <a:pt x="1114068" y="545860"/>
                    <a:pt x="1104521" y="543312"/>
                    <a:pt x="1095593" y="539344"/>
                  </a:cubicBezTo>
                  <a:cubicBezTo>
                    <a:pt x="1088178" y="536049"/>
                    <a:pt x="1081576" y="530844"/>
                    <a:pt x="1073821" y="528458"/>
                  </a:cubicBezTo>
                  <a:cubicBezTo>
                    <a:pt x="1057834" y="523539"/>
                    <a:pt x="1041164" y="521201"/>
                    <a:pt x="1024836" y="517572"/>
                  </a:cubicBezTo>
                  <a:cubicBezTo>
                    <a:pt x="1019393" y="512129"/>
                    <a:pt x="1014771" y="505718"/>
                    <a:pt x="1008507" y="501244"/>
                  </a:cubicBezTo>
                  <a:cubicBezTo>
                    <a:pt x="997470" y="493361"/>
                    <a:pt x="970820" y="484493"/>
                    <a:pt x="959521" y="479472"/>
                  </a:cubicBezTo>
                  <a:cubicBezTo>
                    <a:pt x="952107" y="476177"/>
                    <a:pt x="945007" y="472215"/>
                    <a:pt x="937750" y="468587"/>
                  </a:cubicBezTo>
                  <a:cubicBezTo>
                    <a:pt x="934121" y="463144"/>
                    <a:pt x="931490" y="456884"/>
                    <a:pt x="926864" y="452258"/>
                  </a:cubicBezTo>
                  <a:cubicBezTo>
                    <a:pt x="922239" y="447632"/>
                    <a:pt x="914338" y="446695"/>
                    <a:pt x="910536" y="441372"/>
                  </a:cubicBezTo>
                  <a:cubicBezTo>
                    <a:pt x="904857" y="433422"/>
                    <a:pt x="903279" y="423229"/>
                    <a:pt x="899650" y="414158"/>
                  </a:cubicBezTo>
                  <a:cubicBezTo>
                    <a:pt x="896021" y="316187"/>
                    <a:pt x="896773" y="217955"/>
                    <a:pt x="888764" y="120244"/>
                  </a:cubicBezTo>
                  <a:cubicBezTo>
                    <a:pt x="887635" y="106473"/>
                    <a:pt x="876557" y="95332"/>
                    <a:pt x="872436" y="82144"/>
                  </a:cubicBezTo>
                  <a:cubicBezTo>
                    <a:pt x="867447" y="66178"/>
                    <a:pt x="869560" y="47843"/>
                    <a:pt x="861550" y="33158"/>
                  </a:cubicBezTo>
                  <a:cubicBezTo>
                    <a:pt x="857665" y="26035"/>
                    <a:pt x="846872" y="26212"/>
                    <a:pt x="839779" y="22272"/>
                  </a:cubicBezTo>
                  <a:cubicBezTo>
                    <a:pt x="830531" y="17134"/>
                    <a:pt x="821636" y="11387"/>
                    <a:pt x="812564" y="5944"/>
                  </a:cubicBezTo>
                  <a:cubicBezTo>
                    <a:pt x="796333" y="7242"/>
                    <a:pt x="674030" y="-22044"/>
                    <a:pt x="665607" y="38601"/>
                  </a:cubicBezTo>
                  <a:cubicBezTo>
                    <a:pt x="640915" y="216385"/>
                    <a:pt x="636578" y="229101"/>
                    <a:pt x="622064" y="239987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000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9" name="selectMe"/>
          <p:cNvGrpSpPr/>
          <p:nvPr/>
        </p:nvGrpSpPr>
        <p:grpSpPr>
          <a:xfrm>
            <a:off x="1043450" y="2057400"/>
            <a:ext cx="7148092" cy="3314700"/>
            <a:chOff x="1043450" y="2057400"/>
            <a:chExt cx="7148092" cy="3314700"/>
          </a:xfrm>
        </p:grpSpPr>
        <p:sp>
          <p:nvSpPr>
            <p:cNvPr id="20" name="Shape 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solidFill>
              <a:srgbClr val="AAAAAA">
                <a:alpha val="30000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Shape 2"/>
            <p:cNvSpPr/>
            <p:nvPr/>
          </p:nvSpPr>
          <p:spPr>
            <a:xfrm>
              <a:off x="1043450" y="2710042"/>
              <a:ext cx="2070280" cy="969329"/>
            </a:xfrm>
            <a:custGeom>
              <a:avLst/>
              <a:gdLst>
                <a:gd name="connsiteX0" fmla="*/ 622064 w 2070280"/>
                <a:gd name="connsiteY0" fmla="*/ 239987 h 969329"/>
                <a:gd name="connsiteX1" fmla="*/ 578521 w 2070280"/>
                <a:gd name="connsiteY1" fmla="*/ 103915 h 969329"/>
                <a:gd name="connsiteX2" fmla="*/ 567636 w 2070280"/>
                <a:gd name="connsiteY2" fmla="*/ 125687 h 969329"/>
                <a:gd name="connsiteX3" fmla="*/ 551307 w 2070280"/>
                <a:gd name="connsiteY3" fmla="*/ 337958 h 969329"/>
                <a:gd name="connsiteX4" fmla="*/ 540421 w 2070280"/>
                <a:gd name="connsiteY4" fmla="*/ 463144 h 969329"/>
                <a:gd name="connsiteX5" fmla="*/ 513207 w 2070280"/>
                <a:gd name="connsiteY5" fmla="*/ 495801 h 969329"/>
                <a:gd name="connsiteX6" fmla="*/ 502321 w 2070280"/>
                <a:gd name="connsiteY6" fmla="*/ 512129 h 969329"/>
                <a:gd name="connsiteX7" fmla="*/ 480550 w 2070280"/>
                <a:gd name="connsiteY7" fmla="*/ 523015 h 969329"/>
                <a:gd name="connsiteX8" fmla="*/ 442450 w 2070280"/>
                <a:gd name="connsiteY8" fmla="*/ 544787 h 969329"/>
                <a:gd name="connsiteX9" fmla="*/ 415236 w 2070280"/>
                <a:gd name="connsiteY9" fmla="*/ 572001 h 969329"/>
                <a:gd name="connsiteX10" fmla="*/ 377136 w 2070280"/>
                <a:gd name="connsiteY10" fmla="*/ 610101 h 969329"/>
                <a:gd name="connsiteX11" fmla="*/ 355364 w 2070280"/>
                <a:gd name="connsiteY11" fmla="*/ 620987 h 969329"/>
                <a:gd name="connsiteX12" fmla="*/ 328150 w 2070280"/>
                <a:gd name="connsiteY12" fmla="*/ 631872 h 969329"/>
                <a:gd name="connsiteX13" fmla="*/ 306379 w 2070280"/>
                <a:gd name="connsiteY13" fmla="*/ 648201 h 969329"/>
                <a:gd name="connsiteX14" fmla="*/ 268279 w 2070280"/>
                <a:gd name="connsiteY14" fmla="*/ 669972 h 969329"/>
                <a:gd name="connsiteX15" fmla="*/ 257393 w 2070280"/>
                <a:gd name="connsiteY15" fmla="*/ 686301 h 969329"/>
                <a:gd name="connsiteX16" fmla="*/ 230179 w 2070280"/>
                <a:gd name="connsiteY16" fmla="*/ 697187 h 969329"/>
                <a:gd name="connsiteX17" fmla="*/ 208407 w 2070280"/>
                <a:gd name="connsiteY17" fmla="*/ 708072 h 969329"/>
                <a:gd name="connsiteX18" fmla="*/ 192079 w 2070280"/>
                <a:gd name="connsiteY18" fmla="*/ 718958 h 969329"/>
                <a:gd name="connsiteX19" fmla="*/ 170307 w 2070280"/>
                <a:gd name="connsiteY19" fmla="*/ 735287 h 969329"/>
                <a:gd name="connsiteX20" fmla="*/ 143093 w 2070280"/>
                <a:gd name="connsiteY20" fmla="*/ 746172 h 969329"/>
                <a:gd name="connsiteX21" fmla="*/ 121321 w 2070280"/>
                <a:gd name="connsiteY21" fmla="*/ 757058 h 969329"/>
                <a:gd name="connsiteX22" fmla="*/ 94107 w 2070280"/>
                <a:gd name="connsiteY22" fmla="*/ 767944 h 969329"/>
                <a:gd name="connsiteX23" fmla="*/ 72336 w 2070280"/>
                <a:gd name="connsiteY23" fmla="*/ 784272 h 969329"/>
                <a:gd name="connsiteX24" fmla="*/ 34236 w 2070280"/>
                <a:gd name="connsiteY24" fmla="*/ 795158 h 969329"/>
                <a:gd name="connsiteX25" fmla="*/ 7021 w 2070280"/>
                <a:gd name="connsiteY25" fmla="*/ 806044 h 969329"/>
                <a:gd name="connsiteX26" fmla="*/ 12464 w 2070280"/>
                <a:gd name="connsiteY26" fmla="*/ 893129 h 969329"/>
                <a:gd name="connsiteX27" fmla="*/ 186636 w 2070280"/>
                <a:gd name="connsiteY27" fmla="*/ 904015 h 969329"/>
                <a:gd name="connsiteX28" fmla="*/ 224736 w 2070280"/>
                <a:gd name="connsiteY28" fmla="*/ 920344 h 969329"/>
                <a:gd name="connsiteX29" fmla="*/ 262836 w 2070280"/>
                <a:gd name="connsiteY29" fmla="*/ 931229 h 969329"/>
                <a:gd name="connsiteX30" fmla="*/ 284607 w 2070280"/>
                <a:gd name="connsiteY30" fmla="*/ 942115 h 969329"/>
                <a:gd name="connsiteX31" fmla="*/ 496879 w 2070280"/>
                <a:gd name="connsiteY31" fmla="*/ 958444 h 969329"/>
                <a:gd name="connsiteX32" fmla="*/ 594850 w 2070280"/>
                <a:gd name="connsiteY32" fmla="*/ 969329 h 969329"/>
                <a:gd name="connsiteX33" fmla="*/ 1400393 w 2070280"/>
                <a:gd name="connsiteY33" fmla="*/ 963887 h 969329"/>
                <a:gd name="connsiteX34" fmla="*/ 1438493 w 2070280"/>
                <a:gd name="connsiteY34" fmla="*/ 947558 h 969329"/>
                <a:gd name="connsiteX35" fmla="*/ 1525579 w 2070280"/>
                <a:gd name="connsiteY35" fmla="*/ 936672 h 969329"/>
                <a:gd name="connsiteX36" fmla="*/ 1563679 w 2070280"/>
                <a:gd name="connsiteY36" fmla="*/ 925787 h 969329"/>
                <a:gd name="connsiteX37" fmla="*/ 1601779 w 2070280"/>
                <a:gd name="connsiteY37" fmla="*/ 909458 h 969329"/>
                <a:gd name="connsiteX38" fmla="*/ 1650764 w 2070280"/>
                <a:gd name="connsiteY38" fmla="*/ 898572 h 969329"/>
                <a:gd name="connsiteX39" fmla="*/ 1672536 w 2070280"/>
                <a:gd name="connsiteY39" fmla="*/ 887687 h 969329"/>
                <a:gd name="connsiteX40" fmla="*/ 1895693 w 2070280"/>
                <a:gd name="connsiteY40" fmla="*/ 860472 h 969329"/>
                <a:gd name="connsiteX41" fmla="*/ 1933793 w 2070280"/>
                <a:gd name="connsiteY41" fmla="*/ 838701 h 969329"/>
                <a:gd name="connsiteX42" fmla="*/ 1999107 w 2070280"/>
                <a:gd name="connsiteY42" fmla="*/ 811487 h 969329"/>
                <a:gd name="connsiteX43" fmla="*/ 2048093 w 2070280"/>
                <a:gd name="connsiteY43" fmla="*/ 789715 h 969329"/>
                <a:gd name="connsiteX44" fmla="*/ 2069864 w 2070280"/>
                <a:gd name="connsiteY44" fmla="*/ 751615 h 969329"/>
                <a:gd name="connsiteX45" fmla="*/ 2037207 w 2070280"/>
                <a:gd name="connsiteY45" fmla="*/ 713515 h 969329"/>
                <a:gd name="connsiteX46" fmla="*/ 1443936 w 2070280"/>
                <a:gd name="connsiteY46" fmla="*/ 702629 h 969329"/>
                <a:gd name="connsiteX47" fmla="*/ 1422164 w 2070280"/>
                <a:gd name="connsiteY47" fmla="*/ 691744 h 969329"/>
                <a:gd name="connsiteX48" fmla="*/ 1356850 w 2070280"/>
                <a:gd name="connsiteY48" fmla="*/ 664529 h 969329"/>
                <a:gd name="connsiteX49" fmla="*/ 1335079 w 2070280"/>
                <a:gd name="connsiteY49" fmla="*/ 653644 h 969329"/>
                <a:gd name="connsiteX50" fmla="*/ 1286093 w 2070280"/>
                <a:gd name="connsiteY50" fmla="*/ 626429 h 969329"/>
                <a:gd name="connsiteX51" fmla="*/ 1247993 w 2070280"/>
                <a:gd name="connsiteY51" fmla="*/ 615544 h 969329"/>
                <a:gd name="connsiteX52" fmla="*/ 1220779 w 2070280"/>
                <a:gd name="connsiteY52" fmla="*/ 604658 h 969329"/>
                <a:gd name="connsiteX53" fmla="*/ 1171793 w 2070280"/>
                <a:gd name="connsiteY53" fmla="*/ 577444 h 969329"/>
                <a:gd name="connsiteX54" fmla="*/ 1122807 w 2070280"/>
                <a:gd name="connsiteY54" fmla="*/ 550229 h 969329"/>
                <a:gd name="connsiteX55" fmla="*/ 1095593 w 2070280"/>
                <a:gd name="connsiteY55" fmla="*/ 539344 h 969329"/>
                <a:gd name="connsiteX56" fmla="*/ 1073821 w 2070280"/>
                <a:gd name="connsiteY56" fmla="*/ 528458 h 969329"/>
                <a:gd name="connsiteX57" fmla="*/ 1024836 w 2070280"/>
                <a:gd name="connsiteY57" fmla="*/ 517572 h 969329"/>
                <a:gd name="connsiteX58" fmla="*/ 1008507 w 2070280"/>
                <a:gd name="connsiteY58" fmla="*/ 501244 h 969329"/>
                <a:gd name="connsiteX59" fmla="*/ 959521 w 2070280"/>
                <a:gd name="connsiteY59" fmla="*/ 479472 h 969329"/>
                <a:gd name="connsiteX60" fmla="*/ 937750 w 2070280"/>
                <a:gd name="connsiteY60" fmla="*/ 468587 h 969329"/>
                <a:gd name="connsiteX61" fmla="*/ 926864 w 2070280"/>
                <a:gd name="connsiteY61" fmla="*/ 452258 h 969329"/>
                <a:gd name="connsiteX62" fmla="*/ 910536 w 2070280"/>
                <a:gd name="connsiteY62" fmla="*/ 441372 h 969329"/>
                <a:gd name="connsiteX63" fmla="*/ 899650 w 2070280"/>
                <a:gd name="connsiteY63" fmla="*/ 414158 h 969329"/>
                <a:gd name="connsiteX64" fmla="*/ 888764 w 2070280"/>
                <a:gd name="connsiteY64" fmla="*/ 120244 h 969329"/>
                <a:gd name="connsiteX65" fmla="*/ 872436 w 2070280"/>
                <a:gd name="connsiteY65" fmla="*/ 82144 h 969329"/>
                <a:gd name="connsiteX66" fmla="*/ 861550 w 2070280"/>
                <a:gd name="connsiteY66" fmla="*/ 33158 h 969329"/>
                <a:gd name="connsiteX67" fmla="*/ 839779 w 2070280"/>
                <a:gd name="connsiteY67" fmla="*/ 22272 h 969329"/>
                <a:gd name="connsiteX68" fmla="*/ 812564 w 2070280"/>
                <a:gd name="connsiteY68" fmla="*/ 5944 h 969329"/>
                <a:gd name="connsiteX69" fmla="*/ 665607 w 2070280"/>
                <a:gd name="connsiteY69" fmla="*/ 38601 h 969329"/>
                <a:gd name="connsiteX70" fmla="*/ 622064 w 2070280"/>
                <a:gd name="connsiteY70" fmla="*/ 239987 h 9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070280" h="969329">
                  <a:moveTo>
                    <a:pt x="622064" y="239987"/>
                  </a:moveTo>
                  <a:cubicBezTo>
                    <a:pt x="607550" y="250873"/>
                    <a:pt x="662581" y="47873"/>
                    <a:pt x="578521" y="103915"/>
                  </a:cubicBezTo>
                  <a:cubicBezTo>
                    <a:pt x="571770" y="108416"/>
                    <a:pt x="571264" y="118430"/>
                    <a:pt x="567636" y="125687"/>
                  </a:cubicBezTo>
                  <a:cubicBezTo>
                    <a:pt x="562193" y="196444"/>
                    <a:pt x="557012" y="267222"/>
                    <a:pt x="551307" y="337958"/>
                  </a:cubicBezTo>
                  <a:cubicBezTo>
                    <a:pt x="547940" y="379709"/>
                    <a:pt x="546559" y="421710"/>
                    <a:pt x="540421" y="463144"/>
                  </a:cubicBezTo>
                  <a:cubicBezTo>
                    <a:pt x="537394" y="483577"/>
                    <a:pt x="527593" y="486211"/>
                    <a:pt x="513207" y="495801"/>
                  </a:cubicBezTo>
                  <a:cubicBezTo>
                    <a:pt x="509578" y="501244"/>
                    <a:pt x="507346" y="507941"/>
                    <a:pt x="502321" y="512129"/>
                  </a:cubicBezTo>
                  <a:cubicBezTo>
                    <a:pt x="496088" y="517323"/>
                    <a:pt x="487595" y="518989"/>
                    <a:pt x="480550" y="523015"/>
                  </a:cubicBezTo>
                  <a:cubicBezTo>
                    <a:pt x="426698" y="553788"/>
                    <a:pt x="508238" y="511891"/>
                    <a:pt x="442450" y="544787"/>
                  </a:cubicBezTo>
                  <a:cubicBezTo>
                    <a:pt x="413421" y="588328"/>
                    <a:pt x="451521" y="535716"/>
                    <a:pt x="415236" y="572001"/>
                  </a:cubicBezTo>
                  <a:cubicBezTo>
                    <a:pt x="384557" y="602680"/>
                    <a:pt x="405844" y="593696"/>
                    <a:pt x="377136" y="610101"/>
                  </a:cubicBezTo>
                  <a:cubicBezTo>
                    <a:pt x="370091" y="614127"/>
                    <a:pt x="362779" y="617692"/>
                    <a:pt x="355364" y="620987"/>
                  </a:cubicBezTo>
                  <a:cubicBezTo>
                    <a:pt x="346436" y="624955"/>
                    <a:pt x="336691" y="627127"/>
                    <a:pt x="328150" y="631872"/>
                  </a:cubicBezTo>
                  <a:cubicBezTo>
                    <a:pt x="320220" y="636277"/>
                    <a:pt x="313761" y="642928"/>
                    <a:pt x="306379" y="648201"/>
                  </a:cubicBezTo>
                  <a:cubicBezTo>
                    <a:pt x="288429" y="661023"/>
                    <a:pt x="289539" y="659343"/>
                    <a:pt x="268279" y="669972"/>
                  </a:cubicBezTo>
                  <a:cubicBezTo>
                    <a:pt x="264650" y="675415"/>
                    <a:pt x="262716" y="682499"/>
                    <a:pt x="257393" y="686301"/>
                  </a:cubicBezTo>
                  <a:cubicBezTo>
                    <a:pt x="249443" y="691980"/>
                    <a:pt x="239107" y="693219"/>
                    <a:pt x="230179" y="697187"/>
                  </a:cubicBezTo>
                  <a:cubicBezTo>
                    <a:pt x="222764" y="700482"/>
                    <a:pt x="215452" y="704046"/>
                    <a:pt x="208407" y="708072"/>
                  </a:cubicBezTo>
                  <a:cubicBezTo>
                    <a:pt x="202727" y="711317"/>
                    <a:pt x="197402" y="715156"/>
                    <a:pt x="192079" y="718958"/>
                  </a:cubicBezTo>
                  <a:cubicBezTo>
                    <a:pt x="184697" y="724231"/>
                    <a:pt x="178237" y="730881"/>
                    <a:pt x="170307" y="735287"/>
                  </a:cubicBezTo>
                  <a:cubicBezTo>
                    <a:pt x="161766" y="740032"/>
                    <a:pt x="152021" y="742204"/>
                    <a:pt x="143093" y="746172"/>
                  </a:cubicBezTo>
                  <a:cubicBezTo>
                    <a:pt x="135678" y="749467"/>
                    <a:pt x="128736" y="753763"/>
                    <a:pt x="121321" y="757058"/>
                  </a:cubicBezTo>
                  <a:cubicBezTo>
                    <a:pt x="112393" y="761026"/>
                    <a:pt x="102648" y="763199"/>
                    <a:pt x="94107" y="767944"/>
                  </a:cubicBezTo>
                  <a:cubicBezTo>
                    <a:pt x="86177" y="772349"/>
                    <a:pt x="80594" y="780518"/>
                    <a:pt x="72336" y="784272"/>
                  </a:cubicBezTo>
                  <a:cubicBezTo>
                    <a:pt x="60312" y="789738"/>
                    <a:pt x="46766" y="790981"/>
                    <a:pt x="34236" y="795158"/>
                  </a:cubicBezTo>
                  <a:cubicBezTo>
                    <a:pt x="24967" y="798248"/>
                    <a:pt x="16093" y="802415"/>
                    <a:pt x="7021" y="806044"/>
                  </a:cubicBezTo>
                  <a:cubicBezTo>
                    <a:pt x="8835" y="835072"/>
                    <a:pt x="-13070" y="879202"/>
                    <a:pt x="12464" y="893129"/>
                  </a:cubicBezTo>
                  <a:cubicBezTo>
                    <a:pt x="63532" y="920984"/>
                    <a:pt x="128938" y="896618"/>
                    <a:pt x="186636" y="904015"/>
                  </a:cubicBezTo>
                  <a:cubicBezTo>
                    <a:pt x="200341" y="905772"/>
                    <a:pt x="211724" y="915697"/>
                    <a:pt x="224736" y="920344"/>
                  </a:cubicBezTo>
                  <a:cubicBezTo>
                    <a:pt x="237175" y="924786"/>
                    <a:pt x="250423" y="926715"/>
                    <a:pt x="262836" y="931229"/>
                  </a:cubicBezTo>
                  <a:cubicBezTo>
                    <a:pt x="270461" y="934002"/>
                    <a:pt x="276548" y="941178"/>
                    <a:pt x="284607" y="942115"/>
                  </a:cubicBezTo>
                  <a:cubicBezTo>
                    <a:pt x="355098" y="950312"/>
                    <a:pt x="426184" y="952243"/>
                    <a:pt x="496879" y="958444"/>
                  </a:cubicBezTo>
                  <a:cubicBezTo>
                    <a:pt x="529611" y="961315"/>
                    <a:pt x="562193" y="965701"/>
                    <a:pt x="594850" y="969329"/>
                  </a:cubicBezTo>
                  <a:lnTo>
                    <a:pt x="1400393" y="963887"/>
                  </a:lnTo>
                  <a:cubicBezTo>
                    <a:pt x="1414206" y="963531"/>
                    <a:pt x="1424991" y="950493"/>
                    <a:pt x="1438493" y="947558"/>
                  </a:cubicBezTo>
                  <a:cubicBezTo>
                    <a:pt x="1467080" y="941343"/>
                    <a:pt x="1496550" y="940301"/>
                    <a:pt x="1525579" y="936672"/>
                  </a:cubicBezTo>
                  <a:cubicBezTo>
                    <a:pt x="1538279" y="933044"/>
                    <a:pt x="1551240" y="930229"/>
                    <a:pt x="1563679" y="925787"/>
                  </a:cubicBezTo>
                  <a:cubicBezTo>
                    <a:pt x="1576691" y="921140"/>
                    <a:pt x="1588591" y="913579"/>
                    <a:pt x="1601779" y="909458"/>
                  </a:cubicBezTo>
                  <a:cubicBezTo>
                    <a:pt x="1617744" y="904469"/>
                    <a:pt x="1634436" y="902201"/>
                    <a:pt x="1650764" y="898572"/>
                  </a:cubicBezTo>
                  <a:cubicBezTo>
                    <a:pt x="1658021" y="894944"/>
                    <a:pt x="1664911" y="890460"/>
                    <a:pt x="1672536" y="887687"/>
                  </a:cubicBezTo>
                  <a:cubicBezTo>
                    <a:pt x="1742557" y="862226"/>
                    <a:pt x="1826981" y="866535"/>
                    <a:pt x="1895693" y="860472"/>
                  </a:cubicBezTo>
                  <a:cubicBezTo>
                    <a:pt x="1912698" y="849135"/>
                    <a:pt x="1913705" y="847490"/>
                    <a:pt x="1933793" y="838701"/>
                  </a:cubicBezTo>
                  <a:cubicBezTo>
                    <a:pt x="1955401" y="829247"/>
                    <a:pt x="1978011" y="822035"/>
                    <a:pt x="1999107" y="811487"/>
                  </a:cubicBezTo>
                  <a:cubicBezTo>
                    <a:pt x="2029618" y="796232"/>
                    <a:pt x="2013345" y="803615"/>
                    <a:pt x="2048093" y="789715"/>
                  </a:cubicBezTo>
                  <a:cubicBezTo>
                    <a:pt x="2053089" y="782222"/>
                    <a:pt x="2068943" y="759905"/>
                    <a:pt x="2069864" y="751615"/>
                  </a:cubicBezTo>
                  <a:cubicBezTo>
                    <a:pt x="2072538" y="727544"/>
                    <a:pt x="2062414" y="714399"/>
                    <a:pt x="2037207" y="713515"/>
                  </a:cubicBezTo>
                  <a:cubicBezTo>
                    <a:pt x="1839538" y="706579"/>
                    <a:pt x="1641693" y="706258"/>
                    <a:pt x="1443936" y="702629"/>
                  </a:cubicBezTo>
                  <a:cubicBezTo>
                    <a:pt x="1436679" y="699001"/>
                    <a:pt x="1429598" y="694996"/>
                    <a:pt x="1422164" y="691744"/>
                  </a:cubicBezTo>
                  <a:cubicBezTo>
                    <a:pt x="1400556" y="682290"/>
                    <a:pt x="1377946" y="675076"/>
                    <a:pt x="1356850" y="664529"/>
                  </a:cubicBezTo>
                  <a:cubicBezTo>
                    <a:pt x="1349593" y="660901"/>
                    <a:pt x="1342172" y="657584"/>
                    <a:pt x="1335079" y="653644"/>
                  </a:cubicBezTo>
                  <a:cubicBezTo>
                    <a:pt x="1321934" y="646341"/>
                    <a:pt x="1301200" y="631922"/>
                    <a:pt x="1286093" y="626429"/>
                  </a:cubicBezTo>
                  <a:cubicBezTo>
                    <a:pt x="1273680" y="621915"/>
                    <a:pt x="1260523" y="619721"/>
                    <a:pt x="1247993" y="615544"/>
                  </a:cubicBezTo>
                  <a:cubicBezTo>
                    <a:pt x="1238724" y="612454"/>
                    <a:pt x="1229850" y="608287"/>
                    <a:pt x="1220779" y="604658"/>
                  </a:cubicBezTo>
                  <a:cubicBezTo>
                    <a:pt x="1201059" y="575078"/>
                    <a:pt x="1219227" y="594692"/>
                    <a:pt x="1171793" y="577444"/>
                  </a:cubicBezTo>
                  <a:cubicBezTo>
                    <a:pt x="1152570" y="570454"/>
                    <a:pt x="1141318" y="559485"/>
                    <a:pt x="1122807" y="550229"/>
                  </a:cubicBezTo>
                  <a:cubicBezTo>
                    <a:pt x="1114068" y="545860"/>
                    <a:pt x="1104521" y="543312"/>
                    <a:pt x="1095593" y="539344"/>
                  </a:cubicBezTo>
                  <a:cubicBezTo>
                    <a:pt x="1088178" y="536049"/>
                    <a:pt x="1081576" y="530844"/>
                    <a:pt x="1073821" y="528458"/>
                  </a:cubicBezTo>
                  <a:cubicBezTo>
                    <a:pt x="1057834" y="523539"/>
                    <a:pt x="1041164" y="521201"/>
                    <a:pt x="1024836" y="517572"/>
                  </a:cubicBezTo>
                  <a:cubicBezTo>
                    <a:pt x="1019393" y="512129"/>
                    <a:pt x="1014771" y="505718"/>
                    <a:pt x="1008507" y="501244"/>
                  </a:cubicBezTo>
                  <a:cubicBezTo>
                    <a:pt x="997470" y="493361"/>
                    <a:pt x="970820" y="484493"/>
                    <a:pt x="959521" y="479472"/>
                  </a:cubicBezTo>
                  <a:cubicBezTo>
                    <a:pt x="952107" y="476177"/>
                    <a:pt x="945007" y="472215"/>
                    <a:pt x="937750" y="468587"/>
                  </a:cubicBezTo>
                  <a:cubicBezTo>
                    <a:pt x="934121" y="463144"/>
                    <a:pt x="931490" y="456884"/>
                    <a:pt x="926864" y="452258"/>
                  </a:cubicBezTo>
                  <a:cubicBezTo>
                    <a:pt x="922239" y="447632"/>
                    <a:pt x="914338" y="446695"/>
                    <a:pt x="910536" y="441372"/>
                  </a:cubicBezTo>
                  <a:cubicBezTo>
                    <a:pt x="904857" y="433422"/>
                    <a:pt x="903279" y="423229"/>
                    <a:pt x="899650" y="414158"/>
                  </a:cubicBezTo>
                  <a:cubicBezTo>
                    <a:pt x="896021" y="316187"/>
                    <a:pt x="896773" y="217955"/>
                    <a:pt x="888764" y="120244"/>
                  </a:cubicBezTo>
                  <a:cubicBezTo>
                    <a:pt x="887635" y="106473"/>
                    <a:pt x="876557" y="95332"/>
                    <a:pt x="872436" y="82144"/>
                  </a:cubicBezTo>
                  <a:cubicBezTo>
                    <a:pt x="867447" y="66178"/>
                    <a:pt x="869560" y="47843"/>
                    <a:pt x="861550" y="33158"/>
                  </a:cubicBezTo>
                  <a:cubicBezTo>
                    <a:pt x="857665" y="26035"/>
                    <a:pt x="846872" y="26212"/>
                    <a:pt x="839779" y="22272"/>
                  </a:cubicBezTo>
                  <a:cubicBezTo>
                    <a:pt x="830531" y="17134"/>
                    <a:pt x="821636" y="11387"/>
                    <a:pt x="812564" y="5944"/>
                  </a:cubicBezTo>
                  <a:cubicBezTo>
                    <a:pt x="796333" y="7242"/>
                    <a:pt x="674030" y="-22044"/>
                    <a:pt x="665607" y="38601"/>
                  </a:cubicBezTo>
                  <a:cubicBezTo>
                    <a:pt x="640915" y="216385"/>
                    <a:pt x="636578" y="229101"/>
                    <a:pt x="622064" y="239987"/>
                  </a:cubicBezTo>
                  <a:close/>
                </a:path>
              </a:pathLst>
            </a:custGeom>
            <a:solidFill>
              <a:srgbClr val="AAAAAA">
                <a:alpha val="30000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80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70712155641396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hape 2"/>
          <p:cNvSpPr/>
          <p:nvPr/>
        </p:nvSpPr>
        <p:spPr>
          <a:xfrm>
            <a:off x="1043450" y="2710042"/>
            <a:ext cx="2070280" cy="969329"/>
          </a:xfrm>
          <a:custGeom>
            <a:avLst/>
            <a:gdLst>
              <a:gd name="connsiteX0" fmla="*/ 622064 w 2070280"/>
              <a:gd name="connsiteY0" fmla="*/ 239987 h 969329"/>
              <a:gd name="connsiteX1" fmla="*/ 578521 w 2070280"/>
              <a:gd name="connsiteY1" fmla="*/ 103915 h 969329"/>
              <a:gd name="connsiteX2" fmla="*/ 567636 w 2070280"/>
              <a:gd name="connsiteY2" fmla="*/ 125687 h 969329"/>
              <a:gd name="connsiteX3" fmla="*/ 551307 w 2070280"/>
              <a:gd name="connsiteY3" fmla="*/ 337958 h 969329"/>
              <a:gd name="connsiteX4" fmla="*/ 540421 w 2070280"/>
              <a:gd name="connsiteY4" fmla="*/ 463144 h 969329"/>
              <a:gd name="connsiteX5" fmla="*/ 513207 w 2070280"/>
              <a:gd name="connsiteY5" fmla="*/ 495801 h 969329"/>
              <a:gd name="connsiteX6" fmla="*/ 502321 w 2070280"/>
              <a:gd name="connsiteY6" fmla="*/ 512129 h 969329"/>
              <a:gd name="connsiteX7" fmla="*/ 480550 w 2070280"/>
              <a:gd name="connsiteY7" fmla="*/ 523015 h 969329"/>
              <a:gd name="connsiteX8" fmla="*/ 442450 w 2070280"/>
              <a:gd name="connsiteY8" fmla="*/ 544787 h 969329"/>
              <a:gd name="connsiteX9" fmla="*/ 415236 w 2070280"/>
              <a:gd name="connsiteY9" fmla="*/ 572001 h 969329"/>
              <a:gd name="connsiteX10" fmla="*/ 377136 w 2070280"/>
              <a:gd name="connsiteY10" fmla="*/ 610101 h 969329"/>
              <a:gd name="connsiteX11" fmla="*/ 355364 w 2070280"/>
              <a:gd name="connsiteY11" fmla="*/ 620987 h 969329"/>
              <a:gd name="connsiteX12" fmla="*/ 328150 w 2070280"/>
              <a:gd name="connsiteY12" fmla="*/ 631872 h 969329"/>
              <a:gd name="connsiteX13" fmla="*/ 306379 w 2070280"/>
              <a:gd name="connsiteY13" fmla="*/ 648201 h 969329"/>
              <a:gd name="connsiteX14" fmla="*/ 268279 w 2070280"/>
              <a:gd name="connsiteY14" fmla="*/ 669972 h 969329"/>
              <a:gd name="connsiteX15" fmla="*/ 257393 w 2070280"/>
              <a:gd name="connsiteY15" fmla="*/ 686301 h 969329"/>
              <a:gd name="connsiteX16" fmla="*/ 230179 w 2070280"/>
              <a:gd name="connsiteY16" fmla="*/ 697187 h 969329"/>
              <a:gd name="connsiteX17" fmla="*/ 208407 w 2070280"/>
              <a:gd name="connsiteY17" fmla="*/ 708072 h 969329"/>
              <a:gd name="connsiteX18" fmla="*/ 192079 w 2070280"/>
              <a:gd name="connsiteY18" fmla="*/ 718958 h 969329"/>
              <a:gd name="connsiteX19" fmla="*/ 170307 w 2070280"/>
              <a:gd name="connsiteY19" fmla="*/ 735287 h 969329"/>
              <a:gd name="connsiteX20" fmla="*/ 143093 w 2070280"/>
              <a:gd name="connsiteY20" fmla="*/ 746172 h 969329"/>
              <a:gd name="connsiteX21" fmla="*/ 121321 w 2070280"/>
              <a:gd name="connsiteY21" fmla="*/ 757058 h 969329"/>
              <a:gd name="connsiteX22" fmla="*/ 94107 w 2070280"/>
              <a:gd name="connsiteY22" fmla="*/ 767944 h 969329"/>
              <a:gd name="connsiteX23" fmla="*/ 72336 w 2070280"/>
              <a:gd name="connsiteY23" fmla="*/ 784272 h 969329"/>
              <a:gd name="connsiteX24" fmla="*/ 34236 w 2070280"/>
              <a:gd name="connsiteY24" fmla="*/ 795158 h 969329"/>
              <a:gd name="connsiteX25" fmla="*/ 7021 w 2070280"/>
              <a:gd name="connsiteY25" fmla="*/ 806044 h 969329"/>
              <a:gd name="connsiteX26" fmla="*/ 12464 w 2070280"/>
              <a:gd name="connsiteY26" fmla="*/ 893129 h 969329"/>
              <a:gd name="connsiteX27" fmla="*/ 186636 w 2070280"/>
              <a:gd name="connsiteY27" fmla="*/ 904015 h 969329"/>
              <a:gd name="connsiteX28" fmla="*/ 224736 w 2070280"/>
              <a:gd name="connsiteY28" fmla="*/ 920344 h 969329"/>
              <a:gd name="connsiteX29" fmla="*/ 262836 w 2070280"/>
              <a:gd name="connsiteY29" fmla="*/ 931229 h 969329"/>
              <a:gd name="connsiteX30" fmla="*/ 284607 w 2070280"/>
              <a:gd name="connsiteY30" fmla="*/ 942115 h 969329"/>
              <a:gd name="connsiteX31" fmla="*/ 496879 w 2070280"/>
              <a:gd name="connsiteY31" fmla="*/ 958444 h 969329"/>
              <a:gd name="connsiteX32" fmla="*/ 594850 w 2070280"/>
              <a:gd name="connsiteY32" fmla="*/ 969329 h 969329"/>
              <a:gd name="connsiteX33" fmla="*/ 1400393 w 2070280"/>
              <a:gd name="connsiteY33" fmla="*/ 963887 h 969329"/>
              <a:gd name="connsiteX34" fmla="*/ 1438493 w 2070280"/>
              <a:gd name="connsiteY34" fmla="*/ 947558 h 969329"/>
              <a:gd name="connsiteX35" fmla="*/ 1525579 w 2070280"/>
              <a:gd name="connsiteY35" fmla="*/ 936672 h 969329"/>
              <a:gd name="connsiteX36" fmla="*/ 1563679 w 2070280"/>
              <a:gd name="connsiteY36" fmla="*/ 925787 h 969329"/>
              <a:gd name="connsiteX37" fmla="*/ 1601779 w 2070280"/>
              <a:gd name="connsiteY37" fmla="*/ 909458 h 969329"/>
              <a:gd name="connsiteX38" fmla="*/ 1650764 w 2070280"/>
              <a:gd name="connsiteY38" fmla="*/ 898572 h 969329"/>
              <a:gd name="connsiteX39" fmla="*/ 1672536 w 2070280"/>
              <a:gd name="connsiteY39" fmla="*/ 887687 h 969329"/>
              <a:gd name="connsiteX40" fmla="*/ 1895693 w 2070280"/>
              <a:gd name="connsiteY40" fmla="*/ 860472 h 969329"/>
              <a:gd name="connsiteX41" fmla="*/ 1933793 w 2070280"/>
              <a:gd name="connsiteY41" fmla="*/ 838701 h 969329"/>
              <a:gd name="connsiteX42" fmla="*/ 1999107 w 2070280"/>
              <a:gd name="connsiteY42" fmla="*/ 811487 h 969329"/>
              <a:gd name="connsiteX43" fmla="*/ 2048093 w 2070280"/>
              <a:gd name="connsiteY43" fmla="*/ 789715 h 969329"/>
              <a:gd name="connsiteX44" fmla="*/ 2069864 w 2070280"/>
              <a:gd name="connsiteY44" fmla="*/ 751615 h 969329"/>
              <a:gd name="connsiteX45" fmla="*/ 2037207 w 2070280"/>
              <a:gd name="connsiteY45" fmla="*/ 713515 h 969329"/>
              <a:gd name="connsiteX46" fmla="*/ 1443936 w 2070280"/>
              <a:gd name="connsiteY46" fmla="*/ 702629 h 969329"/>
              <a:gd name="connsiteX47" fmla="*/ 1422164 w 2070280"/>
              <a:gd name="connsiteY47" fmla="*/ 691744 h 969329"/>
              <a:gd name="connsiteX48" fmla="*/ 1356850 w 2070280"/>
              <a:gd name="connsiteY48" fmla="*/ 664529 h 969329"/>
              <a:gd name="connsiteX49" fmla="*/ 1335079 w 2070280"/>
              <a:gd name="connsiteY49" fmla="*/ 653644 h 969329"/>
              <a:gd name="connsiteX50" fmla="*/ 1286093 w 2070280"/>
              <a:gd name="connsiteY50" fmla="*/ 626429 h 969329"/>
              <a:gd name="connsiteX51" fmla="*/ 1247993 w 2070280"/>
              <a:gd name="connsiteY51" fmla="*/ 615544 h 969329"/>
              <a:gd name="connsiteX52" fmla="*/ 1220779 w 2070280"/>
              <a:gd name="connsiteY52" fmla="*/ 604658 h 969329"/>
              <a:gd name="connsiteX53" fmla="*/ 1171793 w 2070280"/>
              <a:gd name="connsiteY53" fmla="*/ 577444 h 969329"/>
              <a:gd name="connsiteX54" fmla="*/ 1122807 w 2070280"/>
              <a:gd name="connsiteY54" fmla="*/ 550229 h 969329"/>
              <a:gd name="connsiteX55" fmla="*/ 1095593 w 2070280"/>
              <a:gd name="connsiteY55" fmla="*/ 539344 h 969329"/>
              <a:gd name="connsiteX56" fmla="*/ 1073821 w 2070280"/>
              <a:gd name="connsiteY56" fmla="*/ 528458 h 969329"/>
              <a:gd name="connsiteX57" fmla="*/ 1024836 w 2070280"/>
              <a:gd name="connsiteY57" fmla="*/ 517572 h 969329"/>
              <a:gd name="connsiteX58" fmla="*/ 1008507 w 2070280"/>
              <a:gd name="connsiteY58" fmla="*/ 501244 h 969329"/>
              <a:gd name="connsiteX59" fmla="*/ 959521 w 2070280"/>
              <a:gd name="connsiteY59" fmla="*/ 479472 h 969329"/>
              <a:gd name="connsiteX60" fmla="*/ 937750 w 2070280"/>
              <a:gd name="connsiteY60" fmla="*/ 468587 h 969329"/>
              <a:gd name="connsiteX61" fmla="*/ 926864 w 2070280"/>
              <a:gd name="connsiteY61" fmla="*/ 452258 h 969329"/>
              <a:gd name="connsiteX62" fmla="*/ 910536 w 2070280"/>
              <a:gd name="connsiteY62" fmla="*/ 441372 h 969329"/>
              <a:gd name="connsiteX63" fmla="*/ 899650 w 2070280"/>
              <a:gd name="connsiteY63" fmla="*/ 414158 h 969329"/>
              <a:gd name="connsiteX64" fmla="*/ 888764 w 2070280"/>
              <a:gd name="connsiteY64" fmla="*/ 120244 h 969329"/>
              <a:gd name="connsiteX65" fmla="*/ 872436 w 2070280"/>
              <a:gd name="connsiteY65" fmla="*/ 82144 h 969329"/>
              <a:gd name="connsiteX66" fmla="*/ 861550 w 2070280"/>
              <a:gd name="connsiteY66" fmla="*/ 33158 h 969329"/>
              <a:gd name="connsiteX67" fmla="*/ 839779 w 2070280"/>
              <a:gd name="connsiteY67" fmla="*/ 22272 h 969329"/>
              <a:gd name="connsiteX68" fmla="*/ 812564 w 2070280"/>
              <a:gd name="connsiteY68" fmla="*/ 5944 h 969329"/>
              <a:gd name="connsiteX69" fmla="*/ 665607 w 2070280"/>
              <a:gd name="connsiteY69" fmla="*/ 38601 h 969329"/>
              <a:gd name="connsiteX70" fmla="*/ 622064 w 2070280"/>
              <a:gd name="connsiteY70" fmla="*/ 239987 h 96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2070280" h="969329">
                <a:moveTo>
                  <a:pt x="622064" y="239987"/>
                </a:moveTo>
                <a:cubicBezTo>
                  <a:pt x="607550" y="250873"/>
                  <a:pt x="662581" y="47873"/>
                  <a:pt x="578521" y="103915"/>
                </a:cubicBezTo>
                <a:cubicBezTo>
                  <a:pt x="571770" y="108416"/>
                  <a:pt x="571264" y="118430"/>
                  <a:pt x="567636" y="125687"/>
                </a:cubicBezTo>
                <a:cubicBezTo>
                  <a:pt x="562193" y="196444"/>
                  <a:pt x="557012" y="267222"/>
                  <a:pt x="551307" y="337958"/>
                </a:cubicBezTo>
                <a:cubicBezTo>
                  <a:pt x="547940" y="379709"/>
                  <a:pt x="546559" y="421710"/>
                  <a:pt x="540421" y="463144"/>
                </a:cubicBezTo>
                <a:cubicBezTo>
                  <a:pt x="537394" y="483577"/>
                  <a:pt x="527593" y="486211"/>
                  <a:pt x="513207" y="495801"/>
                </a:cubicBezTo>
                <a:cubicBezTo>
                  <a:pt x="509578" y="501244"/>
                  <a:pt x="507346" y="507941"/>
                  <a:pt x="502321" y="512129"/>
                </a:cubicBezTo>
                <a:cubicBezTo>
                  <a:pt x="496088" y="517323"/>
                  <a:pt x="487595" y="518989"/>
                  <a:pt x="480550" y="523015"/>
                </a:cubicBezTo>
                <a:cubicBezTo>
                  <a:pt x="426698" y="553788"/>
                  <a:pt x="508238" y="511891"/>
                  <a:pt x="442450" y="544787"/>
                </a:cubicBezTo>
                <a:cubicBezTo>
                  <a:pt x="413421" y="588328"/>
                  <a:pt x="451521" y="535716"/>
                  <a:pt x="415236" y="572001"/>
                </a:cubicBezTo>
                <a:cubicBezTo>
                  <a:pt x="384557" y="602680"/>
                  <a:pt x="405844" y="593696"/>
                  <a:pt x="377136" y="610101"/>
                </a:cubicBezTo>
                <a:cubicBezTo>
                  <a:pt x="370091" y="614127"/>
                  <a:pt x="362779" y="617692"/>
                  <a:pt x="355364" y="620987"/>
                </a:cubicBezTo>
                <a:cubicBezTo>
                  <a:pt x="346436" y="624955"/>
                  <a:pt x="336691" y="627127"/>
                  <a:pt x="328150" y="631872"/>
                </a:cubicBezTo>
                <a:cubicBezTo>
                  <a:pt x="320220" y="636277"/>
                  <a:pt x="313761" y="642928"/>
                  <a:pt x="306379" y="648201"/>
                </a:cubicBezTo>
                <a:cubicBezTo>
                  <a:pt x="288429" y="661023"/>
                  <a:pt x="289539" y="659343"/>
                  <a:pt x="268279" y="669972"/>
                </a:cubicBezTo>
                <a:cubicBezTo>
                  <a:pt x="264650" y="675415"/>
                  <a:pt x="262716" y="682499"/>
                  <a:pt x="257393" y="686301"/>
                </a:cubicBezTo>
                <a:cubicBezTo>
                  <a:pt x="249443" y="691980"/>
                  <a:pt x="239107" y="693219"/>
                  <a:pt x="230179" y="697187"/>
                </a:cubicBezTo>
                <a:cubicBezTo>
                  <a:pt x="222764" y="700482"/>
                  <a:pt x="215452" y="704046"/>
                  <a:pt x="208407" y="708072"/>
                </a:cubicBezTo>
                <a:cubicBezTo>
                  <a:pt x="202727" y="711317"/>
                  <a:pt x="197402" y="715156"/>
                  <a:pt x="192079" y="718958"/>
                </a:cubicBezTo>
                <a:cubicBezTo>
                  <a:pt x="184697" y="724231"/>
                  <a:pt x="178237" y="730881"/>
                  <a:pt x="170307" y="735287"/>
                </a:cubicBezTo>
                <a:cubicBezTo>
                  <a:pt x="161766" y="740032"/>
                  <a:pt x="152021" y="742204"/>
                  <a:pt x="143093" y="746172"/>
                </a:cubicBezTo>
                <a:cubicBezTo>
                  <a:pt x="135678" y="749467"/>
                  <a:pt x="128736" y="753763"/>
                  <a:pt x="121321" y="757058"/>
                </a:cubicBezTo>
                <a:cubicBezTo>
                  <a:pt x="112393" y="761026"/>
                  <a:pt x="102648" y="763199"/>
                  <a:pt x="94107" y="767944"/>
                </a:cubicBezTo>
                <a:cubicBezTo>
                  <a:pt x="86177" y="772349"/>
                  <a:pt x="80594" y="780518"/>
                  <a:pt x="72336" y="784272"/>
                </a:cubicBezTo>
                <a:cubicBezTo>
                  <a:pt x="60312" y="789738"/>
                  <a:pt x="46766" y="790981"/>
                  <a:pt x="34236" y="795158"/>
                </a:cubicBezTo>
                <a:cubicBezTo>
                  <a:pt x="24967" y="798248"/>
                  <a:pt x="16093" y="802415"/>
                  <a:pt x="7021" y="806044"/>
                </a:cubicBezTo>
                <a:cubicBezTo>
                  <a:pt x="8835" y="835072"/>
                  <a:pt x="-13070" y="879202"/>
                  <a:pt x="12464" y="893129"/>
                </a:cubicBezTo>
                <a:cubicBezTo>
                  <a:pt x="63532" y="920984"/>
                  <a:pt x="128938" y="896618"/>
                  <a:pt x="186636" y="904015"/>
                </a:cubicBezTo>
                <a:cubicBezTo>
                  <a:pt x="200341" y="905772"/>
                  <a:pt x="211724" y="915697"/>
                  <a:pt x="224736" y="920344"/>
                </a:cubicBezTo>
                <a:cubicBezTo>
                  <a:pt x="237175" y="924786"/>
                  <a:pt x="250423" y="926715"/>
                  <a:pt x="262836" y="931229"/>
                </a:cubicBezTo>
                <a:cubicBezTo>
                  <a:pt x="270461" y="934002"/>
                  <a:pt x="276548" y="941178"/>
                  <a:pt x="284607" y="942115"/>
                </a:cubicBezTo>
                <a:cubicBezTo>
                  <a:pt x="355098" y="950312"/>
                  <a:pt x="426184" y="952243"/>
                  <a:pt x="496879" y="958444"/>
                </a:cubicBezTo>
                <a:cubicBezTo>
                  <a:pt x="529611" y="961315"/>
                  <a:pt x="562193" y="965701"/>
                  <a:pt x="594850" y="969329"/>
                </a:cubicBezTo>
                <a:lnTo>
                  <a:pt x="1400393" y="963887"/>
                </a:lnTo>
                <a:cubicBezTo>
                  <a:pt x="1414206" y="963531"/>
                  <a:pt x="1424991" y="950493"/>
                  <a:pt x="1438493" y="947558"/>
                </a:cubicBezTo>
                <a:cubicBezTo>
                  <a:pt x="1467080" y="941343"/>
                  <a:pt x="1496550" y="940301"/>
                  <a:pt x="1525579" y="936672"/>
                </a:cubicBezTo>
                <a:cubicBezTo>
                  <a:pt x="1538279" y="933044"/>
                  <a:pt x="1551240" y="930229"/>
                  <a:pt x="1563679" y="925787"/>
                </a:cubicBezTo>
                <a:cubicBezTo>
                  <a:pt x="1576691" y="921140"/>
                  <a:pt x="1588591" y="913579"/>
                  <a:pt x="1601779" y="909458"/>
                </a:cubicBezTo>
                <a:cubicBezTo>
                  <a:pt x="1617744" y="904469"/>
                  <a:pt x="1634436" y="902201"/>
                  <a:pt x="1650764" y="898572"/>
                </a:cubicBezTo>
                <a:cubicBezTo>
                  <a:pt x="1658021" y="894944"/>
                  <a:pt x="1664911" y="890460"/>
                  <a:pt x="1672536" y="887687"/>
                </a:cubicBezTo>
                <a:cubicBezTo>
                  <a:pt x="1742557" y="862226"/>
                  <a:pt x="1826981" y="866535"/>
                  <a:pt x="1895693" y="860472"/>
                </a:cubicBezTo>
                <a:cubicBezTo>
                  <a:pt x="1912698" y="849135"/>
                  <a:pt x="1913705" y="847490"/>
                  <a:pt x="1933793" y="838701"/>
                </a:cubicBezTo>
                <a:cubicBezTo>
                  <a:pt x="1955401" y="829247"/>
                  <a:pt x="1978011" y="822035"/>
                  <a:pt x="1999107" y="811487"/>
                </a:cubicBezTo>
                <a:cubicBezTo>
                  <a:pt x="2029618" y="796232"/>
                  <a:pt x="2013345" y="803615"/>
                  <a:pt x="2048093" y="789715"/>
                </a:cubicBezTo>
                <a:cubicBezTo>
                  <a:pt x="2053089" y="782222"/>
                  <a:pt x="2068943" y="759905"/>
                  <a:pt x="2069864" y="751615"/>
                </a:cubicBezTo>
                <a:cubicBezTo>
                  <a:pt x="2072538" y="727544"/>
                  <a:pt x="2062414" y="714399"/>
                  <a:pt x="2037207" y="713515"/>
                </a:cubicBezTo>
                <a:cubicBezTo>
                  <a:pt x="1839538" y="706579"/>
                  <a:pt x="1641693" y="706258"/>
                  <a:pt x="1443936" y="702629"/>
                </a:cubicBezTo>
                <a:cubicBezTo>
                  <a:pt x="1436679" y="699001"/>
                  <a:pt x="1429598" y="694996"/>
                  <a:pt x="1422164" y="691744"/>
                </a:cubicBezTo>
                <a:cubicBezTo>
                  <a:pt x="1400556" y="682290"/>
                  <a:pt x="1377946" y="675076"/>
                  <a:pt x="1356850" y="664529"/>
                </a:cubicBezTo>
                <a:cubicBezTo>
                  <a:pt x="1349593" y="660901"/>
                  <a:pt x="1342172" y="657584"/>
                  <a:pt x="1335079" y="653644"/>
                </a:cubicBezTo>
                <a:cubicBezTo>
                  <a:pt x="1321934" y="646341"/>
                  <a:pt x="1301200" y="631922"/>
                  <a:pt x="1286093" y="626429"/>
                </a:cubicBezTo>
                <a:cubicBezTo>
                  <a:pt x="1273680" y="621915"/>
                  <a:pt x="1260523" y="619721"/>
                  <a:pt x="1247993" y="615544"/>
                </a:cubicBezTo>
                <a:cubicBezTo>
                  <a:pt x="1238724" y="612454"/>
                  <a:pt x="1229850" y="608287"/>
                  <a:pt x="1220779" y="604658"/>
                </a:cubicBezTo>
                <a:cubicBezTo>
                  <a:pt x="1201059" y="575078"/>
                  <a:pt x="1219227" y="594692"/>
                  <a:pt x="1171793" y="577444"/>
                </a:cubicBezTo>
                <a:cubicBezTo>
                  <a:pt x="1152570" y="570454"/>
                  <a:pt x="1141318" y="559485"/>
                  <a:pt x="1122807" y="550229"/>
                </a:cubicBezTo>
                <a:cubicBezTo>
                  <a:pt x="1114068" y="545860"/>
                  <a:pt x="1104521" y="543312"/>
                  <a:pt x="1095593" y="539344"/>
                </a:cubicBezTo>
                <a:cubicBezTo>
                  <a:pt x="1088178" y="536049"/>
                  <a:pt x="1081576" y="530844"/>
                  <a:pt x="1073821" y="528458"/>
                </a:cubicBezTo>
                <a:cubicBezTo>
                  <a:pt x="1057834" y="523539"/>
                  <a:pt x="1041164" y="521201"/>
                  <a:pt x="1024836" y="517572"/>
                </a:cubicBezTo>
                <a:cubicBezTo>
                  <a:pt x="1019393" y="512129"/>
                  <a:pt x="1014771" y="505718"/>
                  <a:pt x="1008507" y="501244"/>
                </a:cubicBezTo>
                <a:cubicBezTo>
                  <a:pt x="997470" y="493361"/>
                  <a:pt x="970820" y="484493"/>
                  <a:pt x="959521" y="479472"/>
                </a:cubicBezTo>
                <a:cubicBezTo>
                  <a:pt x="952107" y="476177"/>
                  <a:pt x="945007" y="472215"/>
                  <a:pt x="937750" y="468587"/>
                </a:cubicBezTo>
                <a:cubicBezTo>
                  <a:pt x="934121" y="463144"/>
                  <a:pt x="931490" y="456884"/>
                  <a:pt x="926864" y="452258"/>
                </a:cubicBezTo>
                <a:cubicBezTo>
                  <a:pt x="922239" y="447632"/>
                  <a:pt x="914338" y="446695"/>
                  <a:pt x="910536" y="441372"/>
                </a:cubicBezTo>
                <a:cubicBezTo>
                  <a:pt x="904857" y="433422"/>
                  <a:pt x="903279" y="423229"/>
                  <a:pt x="899650" y="414158"/>
                </a:cubicBezTo>
                <a:cubicBezTo>
                  <a:pt x="896021" y="316187"/>
                  <a:pt x="896773" y="217955"/>
                  <a:pt x="888764" y="120244"/>
                </a:cubicBezTo>
                <a:cubicBezTo>
                  <a:pt x="887635" y="106473"/>
                  <a:pt x="876557" y="95332"/>
                  <a:pt x="872436" y="82144"/>
                </a:cubicBezTo>
                <a:cubicBezTo>
                  <a:pt x="867447" y="66178"/>
                  <a:pt x="869560" y="47843"/>
                  <a:pt x="861550" y="33158"/>
                </a:cubicBezTo>
                <a:cubicBezTo>
                  <a:pt x="857665" y="26035"/>
                  <a:pt x="846872" y="26212"/>
                  <a:pt x="839779" y="22272"/>
                </a:cubicBezTo>
                <a:cubicBezTo>
                  <a:pt x="830531" y="17134"/>
                  <a:pt x="821636" y="11387"/>
                  <a:pt x="812564" y="5944"/>
                </a:cubicBezTo>
                <a:cubicBezTo>
                  <a:pt x="796333" y="7242"/>
                  <a:pt x="674030" y="-22044"/>
                  <a:pt x="665607" y="38601"/>
                </a:cubicBezTo>
                <a:cubicBezTo>
                  <a:pt x="640915" y="216385"/>
                  <a:pt x="636578" y="229101"/>
                  <a:pt x="622064" y="239987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PTIndicator20170712155641735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11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90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938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60719170540222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3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5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050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2045963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89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select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9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463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53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PTIndicator20160719170807214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60719170807453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757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selectMe"/>
          <p:cNvGrpSpPr/>
          <p:nvPr/>
        </p:nvGrpSpPr>
        <p:grpSpPr>
          <a:xfrm>
            <a:off x="1043450" y="2057400"/>
            <a:ext cx="7148092" cy="3314700"/>
            <a:chOff x="1043450" y="2057400"/>
            <a:chExt cx="7148092" cy="3314700"/>
          </a:xfrm>
        </p:grpSpPr>
        <p:sp>
          <p:nvSpPr>
            <p:cNvPr id="4" name="Shape 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Shape 2"/>
            <p:cNvSpPr/>
            <p:nvPr/>
          </p:nvSpPr>
          <p:spPr>
            <a:xfrm>
              <a:off x="1043450" y="2710042"/>
              <a:ext cx="2070280" cy="969329"/>
            </a:xfrm>
            <a:custGeom>
              <a:avLst/>
              <a:gdLst>
                <a:gd name="connsiteX0" fmla="*/ 622064 w 2070280"/>
                <a:gd name="connsiteY0" fmla="*/ 239987 h 969329"/>
                <a:gd name="connsiteX1" fmla="*/ 578521 w 2070280"/>
                <a:gd name="connsiteY1" fmla="*/ 103915 h 969329"/>
                <a:gd name="connsiteX2" fmla="*/ 567636 w 2070280"/>
                <a:gd name="connsiteY2" fmla="*/ 125687 h 969329"/>
                <a:gd name="connsiteX3" fmla="*/ 551307 w 2070280"/>
                <a:gd name="connsiteY3" fmla="*/ 337958 h 969329"/>
                <a:gd name="connsiteX4" fmla="*/ 540421 w 2070280"/>
                <a:gd name="connsiteY4" fmla="*/ 463144 h 969329"/>
                <a:gd name="connsiteX5" fmla="*/ 513207 w 2070280"/>
                <a:gd name="connsiteY5" fmla="*/ 495801 h 969329"/>
                <a:gd name="connsiteX6" fmla="*/ 502321 w 2070280"/>
                <a:gd name="connsiteY6" fmla="*/ 512129 h 969329"/>
                <a:gd name="connsiteX7" fmla="*/ 480550 w 2070280"/>
                <a:gd name="connsiteY7" fmla="*/ 523015 h 969329"/>
                <a:gd name="connsiteX8" fmla="*/ 442450 w 2070280"/>
                <a:gd name="connsiteY8" fmla="*/ 544787 h 969329"/>
                <a:gd name="connsiteX9" fmla="*/ 415236 w 2070280"/>
                <a:gd name="connsiteY9" fmla="*/ 572001 h 969329"/>
                <a:gd name="connsiteX10" fmla="*/ 377136 w 2070280"/>
                <a:gd name="connsiteY10" fmla="*/ 610101 h 969329"/>
                <a:gd name="connsiteX11" fmla="*/ 355364 w 2070280"/>
                <a:gd name="connsiteY11" fmla="*/ 620987 h 969329"/>
                <a:gd name="connsiteX12" fmla="*/ 328150 w 2070280"/>
                <a:gd name="connsiteY12" fmla="*/ 631872 h 969329"/>
                <a:gd name="connsiteX13" fmla="*/ 306379 w 2070280"/>
                <a:gd name="connsiteY13" fmla="*/ 648201 h 969329"/>
                <a:gd name="connsiteX14" fmla="*/ 268279 w 2070280"/>
                <a:gd name="connsiteY14" fmla="*/ 669972 h 969329"/>
                <a:gd name="connsiteX15" fmla="*/ 257393 w 2070280"/>
                <a:gd name="connsiteY15" fmla="*/ 686301 h 969329"/>
                <a:gd name="connsiteX16" fmla="*/ 230179 w 2070280"/>
                <a:gd name="connsiteY16" fmla="*/ 697187 h 969329"/>
                <a:gd name="connsiteX17" fmla="*/ 208407 w 2070280"/>
                <a:gd name="connsiteY17" fmla="*/ 708072 h 969329"/>
                <a:gd name="connsiteX18" fmla="*/ 192079 w 2070280"/>
                <a:gd name="connsiteY18" fmla="*/ 718958 h 969329"/>
                <a:gd name="connsiteX19" fmla="*/ 170307 w 2070280"/>
                <a:gd name="connsiteY19" fmla="*/ 735287 h 969329"/>
                <a:gd name="connsiteX20" fmla="*/ 143093 w 2070280"/>
                <a:gd name="connsiteY20" fmla="*/ 746172 h 969329"/>
                <a:gd name="connsiteX21" fmla="*/ 121321 w 2070280"/>
                <a:gd name="connsiteY21" fmla="*/ 757058 h 969329"/>
                <a:gd name="connsiteX22" fmla="*/ 94107 w 2070280"/>
                <a:gd name="connsiteY22" fmla="*/ 767944 h 969329"/>
                <a:gd name="connsiteX23" fmla="*/ 72336 w 2070280"/>
                <a:gd name="connsiteY23" fmla="*/ 784272 h 969329"/>
                <a:gd name="connsiteX24" fmla="*/ 34236 w 2070280"/>
                <a:gd name="connsiteY24" fmla="*/ 795158 h 969329"/>
                <a:gd name="connsiteX25" fmla="*/ 7021 w 2070280"/>
                <a:gd name="connsiteY25" fmla="*/ 806044 h 969329"/>
                <a:gd name="connsiteX26" fmla="*/ 12464 w 2070280"/>
                <a:gd name="connsiteY26" fmla="*/ 893129 h 969329"/>
                <a:gd name="connsiteX27" fmla="*/ 186636 w 2070280"/>
                <a:gd name="connsiteY27" fmla="*/ 904015 h 969329"/>
                <a:gd name="connsiteX28" fmla="*/ 224736 w 2070280"/>
                <a:gd name="connsiteY28" fmla="*/ 920344 h 969329"/>
                <a:gd name="connsiteX29" fmla="*/ 262836 w 2070280"/>
                <a:gd name="connsiteY29" fmla="*/ 931229 h 969329"/>
                <a:gd name="connsiteX30" fmla="*/ 284607 w 2070280"/>
                <a:gd name="connsiteY30" fmla="*/ 942115 h 969329"/>
                <a:gd name="connsiteX31" fmla="*/ 496879 w 2070280"/>
                <a:gd name="connsiteY31" fmla="*/ 958444 h 969329"/>
                <a:gd name="connsiteX32" fmla="*/ 594850 w 2070280"/>
                <a:gd name="connsiteY32" fmla="*/ 969329 h 969329"/>
                <a:gd name="connsiteX33" fmla="*/ 1400393 w 2070280"/>
                <a:gd name="connsiteY33" fmla="*/ 963887 h 969329"/>
                <a:gd name="connsiteX34" fmla="*/ 1438493 w 2070280"/>
                <a:gd name="connsiteY34" fmla="*/ 947558 h 969329"/>
                <a:gd name="connsiteX35" fmla="*/ 1525579 w 2070280"/>
                <a:gd name="connsiteY35" fmla="*/ 936672 h 969329"/>
                <a:gd name="connsiteX36" fmla="*/ 1563679 w 2070280"/>
                <a:gd name="connsiteY36" fmla="*/ 925787 h 969329"/>
                <a:gd name="connsiteX37" fmla="*/ 1601779 w 2070280"/>
                <a:gd name="connsiteY37" fmla="*/ 909458 h 969329"/>
                <a:gd name="connsiteX38" fmla="*/ 1650764 w 2070280"/>
                <a:gd name="connsiteY38" fmla="*/ 898572 h 969329"/>
                <a:gd name="connsiteX39" fmla="*/ 1672536 w 2070280"/>
                <a:gd name="connsiteY39" fmla="*/ 887687 h 969329"/>
                <a:gd name="connsiteX40" fmla="*/ 1895693 w 2070280"/>
                <a:gd name="connsiteY40" fmla="*/ 860472 h 969329"/>
                <a:gd name="connsiteX41" fmla="*/ 1933793 w 2070280"/>
                <a:gd name="connsiteY41" fmla="*/ 838701 h 969329"/>
                <a:gd name="connsiteX42" fmla="*/ 1999107 w 2070280"/>
                <a:gd name="connsiteY42" fmla="*/ 811487 h 969329"/>
                <a:gd name="connsiteX43" fmla="*/ 2048093 w 2070280"/>
                <a:gd name="connsiteY43" fmla="*/ 789715 h 969329"/>
                <a:gd name="connsiteX44" fmla="*/ 2069864 w 2070280"/>
                <a:gd name="connsiteY44" fmla="*/ 751615 h 969329"/>
                <a:gd name="connsiteX45" fmla="*/ 2037207 w 2070280"/>
                <a:gd name="connsiteY45" fmla="*/ 713515 h 969329"/>
                <a:gd name="connsiteX46" fmla="*/ 1443936 w 2070280"/>
                <a:gd name="connsiteY46" fmla="*/ 702629 h 969329"/>
                <a:gd name="connsiteX47" fmla="*/ 1422164 w 2070280"/>
                <a:gd name="connsiteY47" fmla="*/ 691744 h 969329"/>
                <a:gd name="connsiteX48" fmla="*/ 1356850 w 2070280"/>
                <a:gd name="connsiteY48" fmla="*/ 664529 h 969329"/>
                <a:gd name="connsiteX49" fmla="*/ 1335079 w 2070280"/>
                <a:gd name="connsiteY49" fmla="*/ 653644 h 969329"/>
                <a:gd name="connsiteX50" fmla="*/ 1286093 w 2070280"/>
                <a:gd name="connsiteY50" fmla="*/ 626429 h 969329"/>
                <a:gd name="connsiteX51" fmla="*/ 1247993 w 2070280"/>
                <a:gd name="connsiteY51" fmla="*/ 615544 h 969329"/>
                <a:gd name="connsiteX52" fmla="*/ 1220779 w 2070280"/>
                <a:gd name="connsiteY52" fmla="*/ 604658 h 969329"/>
                <a:gd name="connsiteX53" fmla="*/ 1171793 w 2070280"/>
                <a:gd name="connsiteY53" fmla="*/ 577444 h 969329"/>
                <a:gd name="connsiteX54" fmla="*/ 1122807 w 2070280"/>
                <a:gd name="connsiteY54" fmla="*/ 550229 h 969329"/>
                <a:gd name="connsiteX55" fmla="*/ 1095593 w 2070280"/>
                <a:gd name="connsiteY55" fmla="*/ 539344 h 969329"/>
                <a:gd name="connsiteX56" fmla="*/ 1073821 w 2070280"/>
                <a:gd name="connsiteY56" fmla="*/ 528458 h 969329"/>
                <a:gd name="connsiteX57" fmla="*/ 1024836 w 2070280"/>
                <a:gd name="connsiteY57" fmla="*/ 517572 h 969329"/>
                <a:gd name="connsiteX58" fmla="*/ 1008507 w 2070280"/>
                <a:gd name="connsiteY58" fmla="*/ 501244 h 969329"/>
                <a:gd name="connsiteX59" fmla="*/ 959521 w 2070280"/>
                <a:gd name="connsiteY59" fmla="*/ 479472 h 969329"/>
                <a:gd name="connsiteX60" fmla="*/ 937750 w 2070280"/>
                <a:gd name="connsiteY60" fmla="*/ 468587 h 969329"/>
                <a:gd name="connsiteX61" fmla="*/ 926864 w 2070280"/>
                <a:gd name="connsiteY61" fmla="*/ 452258 h 969329"/>
                <a:gd name="connsiteX62" fmla="*/ 910536 w 2070280"/>
                <a:gd name="connsiteY62" fmla="*/ 441372 h 969329"/>
                <a:gd name="connsiteX63" fmla="*/ 899650 w 2070280"/>
                <a:gd name="connsiteY63" fmla="*/ 414158 h 969329"/>
                <a:gd name="connsiteX64" fmla="*/ 888764 w 2070280"/>
                <a:gd name="connsiteY64" fmla="*/ 120244 h 969329"/>
                <a:gd name="connsiteX65" fmla="*/ 872436 w 2070280"/>
                <a:gd name="connsiteY65" fmla="*/ 82144 h 969329"/>
                <a:gd name="connsiteX66" fmla="*/ 861550 w 2070280"/>
                <a:gd name="connsiteY66" fmla="*/ 33158 h 969329"/>
                <a:gd name="connsiteX67" fmla="*/ 839779 w 2070280"/>
                <a:gd name="connsiteY67" fmla="*/ 22272 h 969329"/>
                <a:gd name="connsiteX68" fmla="*/ 812564 w 2070280"/>
                <a:gd name="connsiteY68" fmla="*/ 5944 h 969329"/>
                <a:gd name="connsiteX69" fmla="*/ 665607 w 2070280"/>
                <a:gd name="connsiteY69" fmla="*/ 38601 h 969329"/>
                <a:gd name="connsiteX70" fmla="*/ 622064 w 2070280"/>
                <a:gd name="connsiteY70" fmla="*/ 239987 h 9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070280" h="969329">
                  <a:moveTo>
                    <a:pt x="622064" y="239987"/>
                  </a:moveTo>
                  <a:cubicBezTo>
                    <a:pt x="607550" y="250873"/>
                    <a:pt x="662581" y="47873"/>
                    <a:pt x="578521" y="103915"/>
                  </a:cubicBezTo>
                  <a:cubicBezTo>
                    <a:pt x="571770" y="108416"/>
                    <a:pt x="571264" y="118430"/>
                    <a:pt x="567636" y="125687"/>
                  </a:cubicBezTo>
                  <a:cubicBezTo>
                    <a:pt x="562193" y="196444"/>
                    <a:pt x="557012" y="267222"/>
                    <a:pt x="551307" y="337958"/>
                  </a:cubicBezTo>
                  <a:cubicBezTo>
                    <a:pt x="547940" y="379709"/>
                    <a:pt x="546559" y="421710"/>
                    <a:pt x="540421" y="463144"/>
                  </a:cubicBezTo>
                  <a:cubicBezTo>
                    <a:pt x="537394" y="483577"/>
                    <a:pt x="527593" y="486211"/>
                    <a:pt x="513207" y="495801"/>
                  </a:cubicBezTo>
                  <a:cubicBezTo>
                    <a:pt x="509578" y="501244"/>
                    <a:pt x="507346" y="507941"/>
                    <a:pt x="502321" y="512129"/>
                  </a:cubicBezTo>
                  <a:cubicBezTo>
                    <a:pt x="496088" y="517323"/>
                    <a:pt x="487595" y="518989"/>
                    <a:pt x="480550" y="523015"/>
                  </a:cubicBezTo>
                  <a:cubicBezTo>
                    <a:pt x="426698" y="553788"/>
                    <a:pt x="508238" y="511891"/>
                    <a:pt x="442450" y="544787"/>
                  </a:cubicBezTo>
                  <a:cubicBezTo>
                    <a:pt x="413421" y="588328"/>
                    <a:pt x="451521" y="535716"/>
                    <a:pt x="415236" y="572001"/>
                  </a:cubicBezTo>
                  <a:cubicBezTo>
                    <a:pt x="384557" y="602680"/>
                    <a:pt x="405844" y="593696"/>
                    <a:pt x="377136" y="610101"/>
                  </a:cubicBezTo>
                  <a:cubicBezTo>
                    <a:pt x="370091" y="614127"/>
                    <a:pt x="362779" y="617692"/>
                    <a:pt x="355364" y="620987"/>
                  </a:cubicBezTo>
                  <a:cubicBezTo>
                    <a:pt x="346436" y="624955"/>
                    <a:pt x="336691" y="627127"/>
                    <a:pt x="328150" y="631872"/>
                  </a:cubicBezTo>
                  <a:cubicBezTo>
                    <a:pt x="320220" y="636277"/>
                    <a:pt x="313761" y="642928"/>
                    <a:pt x="306379" y="648201"/>
                  </a:cubicBezTo>
                  <a:cubicBezTo>
                    <a:pt x="288429" y="661023"/>
                    <a:pt x="289539" y="659343"/>
                    <a:pt x="268279" y="669972"/>
                  </a:cubicBezTo>
                  <a:cubicBezTo>
                    <a:pt x="264650" y="675415"/>
                    <a:pt x="262716" y="682499"/>
                    <a:pt x="257393" y="686301"/>
                  </a:cubicBezTo>
                  <a:cubicBezTo>
                    <a:pt x="249443" y="691980"/>
                    <a:pt x="239107" y="693219"/>
                    <a:pt x="230179" y="697187"/>
                  </a:cubicBezTo>
                  <a:cubicBezTo>
                    <a:pt x="222764" y="700482"/>
                    <a:pt x="215452" y="704046"/>
                    <a:pt x="208407" y="708072"/>
                  </a:cubicBezTo>
                  <a:cubicBezTo>
                    <a:pt x="202727" y="711317"/>
                    <a:pt x="197402" y="715156"/>
                    <a:pt x="192079" y="718958"/>
                  </a:cubicBezTo>
                  <a:cubicBezTo>
                    <a:pt x="184697" y="724231"/>
                    <a:pt x="178237" y="730881"/>
                    <a:pt x="170307" y="735287"/>
                  </a:cubicBezTo>
                  <a:cubicBezTo>
                    <a:pt x="161766" y="740032"/>
                    <a:pt x="152021" y="742204"/>
                    <a:pt x="143093" y="746172"/>
                  </a:cubicBezTo>
                  <a:cubicBezTo>
                    <a:pt x="135678" y="749467"/>
                    <a:pt x="128736" y="753763"/>
                    <a:pt x="121321" y="757058"/>
                  </a:cubicBezTo>
                  <a:cubicBezTo>
                    <a:pt x="112393" y="761026"/>
                    <a:pt x="102648" y="763199"/>
                    <a:pt x="94107" y="767944"/>
                  </a:cubicBezTo>
                  <a:cubicBezTo>
                    <a:pt x="86177" y="772349"/>
                    <a:pt x="80594" y="780518"/>
                    <a:pt x="72336" y="784272"/>
                  </a:cubicBezTo>
                  <a:cubicBezTo>
                    <a:pt x="60312" y="789738"/>
                    <a:pt x="46766" y="790981"/>
                    <a:pt x="34236" y="795158"/>
                  </a:cubicBezTo>
                  <a:cubicBezTo>
                    <a:pt x="24967" y="798248"/>
                    <a:pt x="16093" y="802415"/>
                    <a:pt x="7021" y="806044"/>
                  </a:cubicBezTo>
                  <a:cubicBezTo>
                    <a:pt x="8835" y="835072"/>
                    <a:pt x="-13070" y="879202"/>
                    <a:pt x="12464" y="893129"/>
                  </a:cubicBezTo>
                  <a:cubicBezTo>
                    <a:pt x="63532" y="920984"/>
                    <a:pt x="128938" y="896618"/>
                    <a:pt x="186636" y="904015"/>
                  </a:cubicBezTo>
                  <a:cubicBezTo>
                    <a:pt x="200341" y="905772"/>
                    <a:pt x="211724" y="915697"/>
                    <a:pt x="224736" y="920344"/>
                  </a:cubicBezTo>
                  <a:cubicBezTo>
                    <a:pt x="237175" y="924786"/>
                    <a:pt x="250423" y="926715"/>
                    <a:pt x="262836" y="931229"/>
                  </a:cubicBezTo>
                  <a:cubicBezTo>
                    <a:pt x="270461" y="934002"/>
                    <a:pt x="276548" y="941178"/>
                    <a:pt x="284607" y="942115"/>
                  </a:cubicBezTo>
                  <a:cubicBezTo>
                    <a:pt x="355098" y="950312"/>
                    <a:pt x="426184" y="952243"/>
                    <a:pt x="496879" y="958444"/>
                  </a:cubicBezTo>
                  <a:cubicBezTo>
                    <a:pt x="529611" y="961315"/>
                    <a:pt x="562193" y="965701"/>
                    <a:pt x="594850" y="969329"/>
                  </a:cubicBezTo>
                  <a:lnTo>
                    <a:pt x="1400393" y="963887"/>
                  </a:lnTo>
                  <a:cubicBezTo>
                    <a:pt x="1414206" y="963531"/>
                    <a:pt x="1424991" y="950493"/>
                    <a:pt x="1438493" y="947558"/>
                  </a:cubicBezTo>
                  <a:cubicBezTo>
                    <a:pt x="1467080" y="941343"/>
                    <a:pt x="1496550" y="940301"/>
                    <a:pt x="1525579" y="936672"/>
                  </a:cubicBezTo>
                  <a:cubicBezTo>
                    <a:pt x="1538279" y="933044"/>
                    <a:pt x="1551240" y="930229"/>
                    <a:pt x="1563679" y="925787"/>
                  </a:cubicBezTo>
                  <a:cubicBezTo>
                    <a:pt x="1576691" y="921140"/>
                    <a:pt x="1588591" y="913579"/>
                    <a:pt x="1601779" y="909458"/>
                  </a:cubicBezTo>
                  <a:cubicBezTo>
                    <a:pt x="1617744" y="904469"/>
                    <a:pt x="1634436" y="902201"/>
                    <a:pt x="1650764" y="898572"/>
                  </a:cubicBezTo>
                  <a:cubicBezTo>
                    <a:pt x="1658021" y="894944"/>
                    <a:pt x="1664911" y="890460"/>
                    <a:pt x="1672536" y="887687"/>
                  </a:cubicBezTo>
                  <a:cubicBezTo>
                    <a:pt x="1742557" y="862226"/>
                    <a:pt x="1826981" y="866535"/>
                    <a:pt x="1895693" y="860472"/>
                  </a:cubicBezTo>
                  <a:cubicBezTo>
                    <a:pt x="1912698" y="849135"/>
                    <a:pt x="1913705" y="847490"/>
                    <a:pt x="1933793" y="838701"/>
                  </a:cubicBezTo>
                  <a:cubicBezTo>
                    <a:pt x="1955401" y="829247"/>
                    <a:pt x="1978011" y="822035"/>
                    <a:pt x="1999107" y="811487"/>
                  </a:cubicBezTo>
                  <a:cubicBezTo>
                    <a:pt x="2029618" y="796232"/>
                    <a:pt x="2013345" y="803615"/>
                    <a:pt x="2048093" y="789715"/>
                  </a:cubicBezTo>
                  <a:cubicBezTo>
                    <a:pt x="2053089" y="782222"/>
                    <a:pt x="2068943" y="759905"/>
                    <a:pt x="2069864" y="751615"/>
                  </a:cubicBezTo>
                  <a:cubicBezTo>
                    <a:pt x="2072538" y="727544"/>
                    <a:pt x="2062414" y="714399"/>
                    <a:pt x="2037207" y="713515"/>
                  </a:cubicBezTo>
                  <a:cubicBezTo>
                    <a:pt x="1839538" y="706579"/>
                    <a:pt x="1641693" y="706258"/>
                    <a:pt x="1443936" y="702629"/>
                  </a:cubicBezTo>
                  <a:cubicBezTo>
                    <a:pt x="1436679" y="699001"/>
                    <a:pt x="1429598" y="694996"/>
                    <a:pt x="1422164" y="691744"/>
                  </a:cubicBezTo>
                  <a:cubicBezTo>
                    <a:pt x="1400556" y="682290"/>
                    <a:pt x="1377946" y="675076"/>
                    <a:pt x="1356850" y="664529"/>
                  </a:cubicBezTo>
                  <a:cubicBezTo>
                    <a:pt x="1349593" y="660901"/>
                    <a:pt x="1342172" y="657584"/>
                    <a:pt x="1335079" y="653644"/>
                  </a:cubicBezTo>
                  <a:cubicBezTo>
                    <a:pt x="1321934" y="646341"/>
                    <a:pt x="1301200" y="631922"/>
                    <a:pt x="1286093" y="626429"/>
                  </a:cubicBezTo>
                  <a:cubicBezTo>
                    <a:pt x="1273680" y="621915"/>
                    <a:pt x="1260523" y="619721"/>
                    <a:pt x="1247993" y="615544"/>
                  </a:cubicBezTo>
                  <a:cubicBezTo>
                    <a:pt x="1238724" y="612454"/>
                    <a:pt x="1229850" y="608287"/>
                    <a:pt x="1220779" y="604658"/>
                  </a:cubicBezTo>
                  <a:cubicBezTo>
                    <a:pt x="1201059" y="575078"/>
                    <a:pt x="1219227" y="594692"/>
                    <a:pt x="1171793" y="577444"/>
                  </a:cubicBezTo>
                  <a:cubicBezTo>
                    <a:pt x="1152570" y="570454"/>
                    <a:pt x="1141318" y="559485"/>
                    <a:pt x="1122807" y="550229"/>
                  </a:cubicBezTo>
                  <a:cubicBezTo>
                    <a:pt x="1114068" y="545860"/>
                    <a:pt x="1104521" y="543312"/>
                    <a:pt x="1095593" y="539344"/>
                  </a:cubicBezTo>
                  <a:cubicBezTo>
                    <a:pt x="1088178" y="536049"/>
                    <a:pt x="1081576" y="530844"/>
                    <a:pt x="1073821" y="528458"/>
                  </a:cubicBezTo>
                  <a:cubicBezTo>
                    <a:pt x="1057834" y="523539"/>
                    <a:pt x="1041164" y="521201"/>
                    <a:pt x="1024836" y="517572"/>
                  </a:cubicBezTo>
                  <a:cubicBezTo>
                    <a:pt x="1019393" y="512129"/>
                    <a:pt x="1014771" y="505718"/>
                    <a:pt x="1008507" y="501244"/>
                  </a:cubicBezTo>
                  <a:cubicBezTo>
                    <a:pt x="997470" y="493361"/>
                    <a:pt x="970820" y="484493"/>
                    <a:pt x="959521" y="479472"/>
                  </a:cubicBezTo>
                  <a:cubicBezTo>
                    <a:pt x="952107" y="476177"/>
                    <a:pt x="945007" y="472215"/>
                    <a:pt x="937750" y="468587"/>
                  </a:cubicBezTo>
                  <a:cubicBezTo>
                    <a:pt x="934121" y="463144"/>
                    <a:pt x="931490" y="456884"/>
                    <a:pt x="926864" y="452258"/>
                  </a:cubicBezTo>
                  <a:cubicBezTo>
                    <a:pt x="922239" y="447632"/>
                    <a:pt x="914338" y="446695"/>
                    <a:pt x="910536" y="441372"/>
                  </a:cubicBezTo>
                  <a:cubicBezTo>
                    <a:pt x="904857" y="433422"/>
                    <a:pt x="903279" y="423229"/>
                    <a:pt x="899650" y="414158"/>
                  </a:cubicBezTo>
                  <a:cubicBezTo>
                    <a:pt x="896021" y="316187"/>
                    <a:pt x="896773" y="217955"/>
                    <a:pt x="888764" y="120244"/>
                  </a:cubicBezTo>
                  <a:cubicBezTo>
                    <a:pt x="887635" y="106473"/>
                    <a:pt x="876557" y="95332"/>
                    <a:pt x="872436" y="82144"/>
                  </a:cubicBezTo>
                  <a:cubicBezTo>
                    <a:pt x="867447" y="66178"/>
                    <a:pt x="869560" y="47843"/>
                    <a:pt x="861550" y="33158"/>
                  </a:cubicBezTo>
                  <a:cubicBezTo>
                    <a:pt x="857665" y="26035"/>
                    <a:pt x="846872" y="26212"/>
                    <a:pt x="839779" y="22272"/>
                  </a:cubicBezTo>
                  <a:cubicBezTo>
                    <a:pt x="830531" y="17134"/>
                    <a:pt x="821636" y="11387"/>
                    <a:pt x="812564" y="5944"/>
                  </a:cubicBezTo>
                  <a:cubicBezTo>
                    <a:pt x="796333" y="7242"/>
                    <a:pt x="674030" y="-22044"/>
                    <a:pt x="665607" y="38601"/>
                  </a:cubicBezTo>
                  <a:cubicBezTo>
                    <a:pt x="640915" y="216385"/>
                    <a:pt x="636578" y="229101"/>
                    <a:pt x="622064" y="239987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100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9" name="selectMe"/>
          <p:cNvGrpSpPr/>
          <p:nvPr/>
        </p:nvGrpSpPr>
        <p:grpSpPr>
          <a:xfrm>
            <a:off x="1043450" y="2057400"/>
            <a:ext cx="7148092" cy="3314700"/>
            <a:chOff x="1043450" y="2057400"/>
            <a:chExt cx="7148092" cy="3314700"/>
          </a:xfrm>
        </p:grpSpPr>
        <p:sp>
          <p:nvSpPr>
            <p:cNvPr id="20" name="Shape 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solidFill>
              <a:srgbClr val="AAAAAA">
                <a:alpha val="30000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Shape 2"/>
            <p:cNvSpPr/>
            <p:nvPr/>
          </p:nvSpPr>
          <p:spPr>
            <a:xfrm>
              <a:off x="1043450" y="2710042"/>
              <a:ext cx="2070280" cy="969329"/>
            </a:xfrm>
            <a:custGeom>
              <a:avLst/>
              <a:gdLst>
                <a:gd name="connsiteX0" fmla="*/ 622064 w 2070280"/>
                <a:gd name="connsiteY0" fmla="*/ 239987 h 969329"/>
                <a:gd name="connsiteX1" fmla="*/ 578521 w 2070280"/>
                <a:gd name="connsiteY1" fmla="*/ 103915 h 969329"/>
                <a:gd name="connsiteX2" fmla="*/ 567636 w 2070280"/>
                <a:gd name="connsiteY2" fmla="*/ 125687 h 969329"/>
                <a:gd name="connsiteX3" fmla="*/ 551307 w 2070280"/>
                <a:gd name="connsiteY3" fmla="*/ 337958 h 969329"/>
                <a:gd name="connsiteX4" fmla="*/ 540421 w 2070280"/>
                <a:gd name="connsiteY4" fmla="*/ 463144 h 969329"/>
                <a:gd name="connsiteX5" fmla="*/ 513207 w 2070280"/>
                <a:gd name="connsiteY5" fmla="*/ 495801 h 969329"/>
                <a:gd name="connsiteX6" fmla="*/ 502321 w 2070280"/>
                <a:gd name="connsiteY6" fmla="*/ 512129 h 969329"/>
                <a:gd name="connsiteX7" fmla="*/ 480550 w 2070280"/>
                <a:gd name="connsiteY7" fmla="*/ 523015 h 969329"/>
                <a:gd name="connsiteX8" fmla="*/ 442450 w 2070280"/>
                <a:gd name="connsiteY8" fmla="*/ 544787 h 969329"/>
                <a:gd name="connsiteX9" fmla="*/ 415236 w 2070280"/>
                <a:gd name="connsiteY9" fmla="*/ 572001 h 969329"/>
                <a:gd name="connsiteX10" fmla="*/ 377136 w 2070280"/>
                <a:gd name="connsiteY10" fmla="*/ 610101 h 969329"/>
                <a:gd name="connsiteX11" fmla="*/ 355364 w 2070280"/>
                <a:gd name="connsiteY11" fmla="*/ 620987 h 969329"/>
                <a:gd name="connsiteX12" fmla="*/ 328150 w 2070280"/>
                <a:gd name="connsiteY12" fmla="*/ 631872 h 969329"/>
                <a:gd name="connsiteX13" fmla="*/ 306379 w 2070280"/>
                <a:gd name="connsiteY13" fmla="*/ 648201 h 969329"/>
                <a:gd name="connsiteX14" fmla="*/ 268279 w 2070280"/>
                <a:gd name="connsiteY14" fmla="*/ 669972 h 969329"/>
                <a:gd name="connsiteX15" fmla="*/ 257393 w 2070280"/>
                <a:gd name="connsiteY15" fmla="*/ 686301 h 969329"/>
                <a:gd name="connsiteX16" fmla="*/ 230179 w 2070280"/>
                <a:gd name="connsiteY16" fmla="*/ 697187 h 969329"/>
                <a:gd name="connsiteX17" fmla="*/ 208407 w 2070280"/>
                <a:gd name="connsiteY17" fmla="*/ 708072 h 969329"/>
                <a:gd name="connsiteX18" fmla="*/ 192079 w 2070280"/>
                <a:gd name="connsiteY18" fmla="*/ 718958 h 969329"/>
                <a:gd name="connsiteX19" fmla="*/ 170307 w 2070280"/>
                <a:gd name="connsiteY19" fmla="*/ 735287 h 969329"/>
                <a:gd name="connsiteX20" fmla="*/ 143093 w 2070280"/>
                <a:gd name="connsiteY20" fmla="*/ 746172 h 969329"/>
                <a:gd name="connsiteX21" fmla="*/ 121321 w 2070280"/>
                <a:gd name="connsiteY21" fmla="*/ 757058 h 969329"/>
                <a:gd name="connsiteX22" fmla="*/ 94107 w 2070280"/>
                <a:gd name="connsiteY22" fmla="*/ 767944 h 969329"/>
                <a:gd name="connsiteX23" fmla="*/ 72336 w 2070280"/>
                <a:gd name="connsiteY23" fmla="*/ 784272 h 969329"/>
                <a:gd name="connsiteX24" fmla="*/ 34236 w 2070280"/>
                <a:gd name="connsiteY24" fmla="*/ 795158 h 969329"/>
                <a:gd name="connsiteX25" fmla="*/ 7021 w 2070280"/>
                <a:gd name="connsiteY25" fmla="*/ 806044 h 969329"/>
                <a:gd name="connsiteX26" fmla="*/ 12464 w 2070280"/>
                <a:gd name="connsiteY26" fmla="*/ 893129 h 969329"/>
                <a:gd name="connsiteX27" fmla="*/ 186636 w 2070280"/>
                <a:gd name="connsiteY27" fmla="*/ 904015 h 969329"/>
                <a:gd name="connsiteX28" fmla="*/ 224736 w 2070280"/>
                <a:gd name="connsiteY28" fmla="*/ 920344 h 969329"/>
                <a:gd name="connsiteX29" fmla="*/ 262836 w 2070280"/>
                <a:gd name="connsiteY29" fmla="*/ 931229 h 969329"/>
                <a:gd name="connsiteX30" fmla="*/ 284607 w 2070280"/>
                <a:gd name="connsiteY30" fmla="*/ 942115 h 969329"/>
                <a:gd name="connsiteX31" fmla="*/ 496879 w 2070280"/>
                <a:gd name="connsiteY31" fmla="*/ 958444 h 969329"/>
                <a:gd name="connsiteX32" fmla="*/ 594850 w 2070280"/>
                <a:gd name="connsiteY32" fmla="*/ 969329 h 969329"/>
                <a:gd name="connsiteX33" fmla="*/ 1400393 w 2070280"/>
                <a:gd name="connsiteY33" fmla="*/ 963887 h 969329"/>
                <a:gd name="connsiteX34" fmla="*/ 1438493 w 2070280"/>
                <a:gd name="connsiteY34" fmla="*/ 947558 h 969329"/>
                <a:gd name="connsiteX35" fmla="*/ 1525579 w 2070280"/>
                <a:gd name="connsiteY35" fmla="*/ 936672 h 969329"/>
                <a:gd name="connsiteX36" fmla="*/ 1563679 w 2070280"/>
                <a:gd name="connsiteY36" fmla="*/ 925787 h 969329"/>
                <a:gd name="connsiteX37" fmla="*/ 1601779 w 2070280"/>
                <a:gd name="connsiteY37" fmla="*/ 909458 h 969329"/>
                <a:gd name="connsiteX38" fmla="*/ 1650764 w 2070280"/>
                <a:gd name="connsiteY38" fmla="*/ 898572 h 969329"/>
                <a:gd name="connsiteX39" fmla="*/ 1672536 w 2070280"/>
                <a:gd name="connsiteY39" fmla="*/ 887687 h 969329"/>
                <a:gd name="connsiteX40" fmla="*/ 1895693 w 2070280"/>
                <a:gd name="connsiteY40" fmla="*/ 860472 h 969329"/>
                <a:gd name="connsiteX41" fmla="*/ 1933793 w 2070280"/>
                <a:gd name="connsiteY41" fmla="*/ 838701 h 969329"/>
                <a:gd name="connsiteX42" fmla="*/ 1999107 w 2070280"/>
                <a:gd name="connsiteY42" fmla="*/ 811487 h 969329"/>
                <a:gd name="connsiteX43" fmla="*/ 2048093 w 2070280"/>
                <a:gd name="connsiteY43" fmla="*/ 789715 h 969329"/>
                <a:gd name="connsiteX44" fmla="*/ 2069864 w 2070280"/>
                <a:gd name="connsiteY44" fmla="*/ 751615 h 969329"/>
                <a:gd name="connsiteX45" fmla="*/ 2037207 w 2070280"/>
                <a:gd name="connsiteY45" fmla="*/ 713515 h 969329"/>
                <a:gd name="connsiteX46" fmla="*/ 1443936 w 2070280"/>
                <a:gd name="connsiteY46" fmla="*/ 702629 h 969329"/>
                <a:gd name="connsiteX47" fmla="*/ 1422164 w 2070280"/>
                <a:gd name="connsiteY47" fmla="*/ 691744 h 969329"/>
                <a:gd name="connsiteX48" fmla="*/ 1356850 w 2070280"/>
                <a:gd name="connsiteY48" fmla="*/ 664529 h 969329"/>
                <a:gd name="connsiteX49" fmla="*/ 1335079 w 2070280"/>
                <a:gd name="connsiteY49" fmla="*/ 653644 h 969329"/>
                <a:gd name="connsiteX50" fmla="*/ 1286093 w 2070280"/>
                <a:gd name="connsiteY50" fmla="*/ 626429 h 969329"/>
                <a:gd name="connsiteX51" fmla="*/ 1247993 w 2070280"/>
                <a:gd name="connsiteY51" fmla="*/ 615544 h 969329"/>
                <a:gd name="connsiteX52" fmla="*/ 1220779 w 2070280"/>
                <a:gd name="connsiteY52" fmla="*/ 604658 h 969329"/>
                <a:gd name="connsiteX53" fmla="*/ 1171793 w 2070280"/>
                <a:gd name="connsiteY53" fmla="*/ 577444 h 969329"/>
                <a:gd name="connsiteX54" fmla="*/ 1122807 w 2070280"/>
                <a:gd name="connsiteY54" fmla="*/ 550229 h 969329"/>
                <a:gd name="connsiteX55" fmla="*/ 1095593 w 2070280"/>
                <a:gd name="connsiteY55" fmla="*/ 539344 h 969329"/>
                <a:gd name="connsiteX56" fmla="*/ 1073821 w 2070280"/>
                <a:gd name="connsiteY56" fmla="*/ 528458 h 969329"/>
                <a:gd name="connsiteX57" fmla="*/ 1024836 w 2070280"/>
                <a:gd name="connsiteY57" fmla="*/ 517572 h 969329"/>
                <a:gd name="connsiteX58" fmla="*/ 1008507 w 2070280"/>
                <a:gd name="connsiteY58" fmla="*/ 501244 h 969329"/>
                <a:gd name="connsiteX59" fmla="*/ 959521 w 2070280"/>
                <a:gd name="connsiteY59" fmla="*/ 479472 h 969329"/>
                <a:gd name="connsiteX60" fmla="*/ 937750 w 2070280"/>
                <a:gd name="connsiteY60" fmla="*/ 468587 h 969329"/>
                <a:gd name="connsiteX61" fmla="*/ 926864 w 2070280"/>
                <a:gd name="connsiteY61" fmla="*/ 452258 h 969329"/>
                <a:gd name="connsiteX62" fmla="*/ 910536 w 2070280"/>
                <a:gd name="connsiteY62" fmla="*/ 441372 h 969329"/>
                <a:gd name="connsiteX63" fmla="*/ 899650 w 2070280"/>
                <a:gd name="connsiteY63" fmla="*/ 414158 h 969329"/>
                <a:gd name="connsiteX64" fmla="*/ 888764 w 2070280"/>
                <a:gd name="connsiteY64" fmla="*/ 120244 h 969329"/>
                <a:gd name="connsiteX65" fmla="*/ 872436 w 2070280"/>
                <a:gd name="connsiteY65" fmla="*/ 82144 h 969329"/>
                <a:gd name="connsiteX66" fmla="*/ 861550 w 2070280"/>
                <a:gd name="connsiteY66" fmla="*/ 33158 h 969329"/>
                <a:gd name="connsiteX67" fmla="*/ 839779 w 2070280"/>
                <a:gd name="connsiteY67" fmla="*/ 22272 h 969329"/>
                <a:gd name="connsiteX68" fmla="*/ 812564 w 2070280"/>
                <a:gd name="connsiteY68" fmla="*/ 5944 h 969329"/>
                <a:gd name="connsiteX69" fmla="*/ 665607 w 2070280"/>
                <a:gd name="connsiteY69" fmla="*/ 38601 h 969329"/>
                <a:gd name="connsiteX70" fmla="*/ 622064 w 2070280"/>
                <a:gd name="connsiteY70" fmla="*/ 239987 h 9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070280" h="969329">
                  <a:moveTo>
                    <a:pt x="622064" y="239987"/>
                  </a:moveTo>
                  <a:cubicBezTo>
                    <a:pt x="607550" y="250873"/>
                    <a:pt x="662581" y="47873"/>
                    <a:pt x="578521" y="103915"/>
                  </a:cubicBezTo>
                  <a:cubicBezTo>
                    <a:pt x="571770" y="108416"/>
                    <a:pt x="571264" y="118430"/>
                    <a:pt x="567636" y="125687"/>
                  </a:cubicBezTo>
                  <a:cubicBezTo>
                    <a:pt x="562193" y="196444"/>
                    <a:pt x="557012" y="267222"/>
                    <a:pt x="551307" y="337958"/>
                  </a:cubicBezTo>
                  <a:cubicBezTo>
                    <a:pt x="547940" y="379709"/>
                    <a:pt x="546559" y="421710"/>
                    <a:pt x="540421" y="463144"/>
                  </a:cubicBezTo>
                  <a:cubicBezTo>
                    <a:pt x="537394" y="483577"/>
                    <a:pt x="527593" y="486211"/>
                    <a:pt x="513207" y="495801"/>
                  </a:cubicBezTo>
                  <a:cubicBezTo>
                    <a:pt x="509578" y="501244"/>
                    <a:pt x="507346" y="507941"/>
                    <a:pt x="502321" y="512129"/>
                  </a:cubicBezTo>
                  <a:cubicBezTo>
                    <a:pt x="496088" y="517323"/>
                    <a:pt x="487595" y="518989"/>
                    <a:pt x="480550" y="523015"/>
                  </a:cubicBezTo>
                  <a:cubicBezTo>
                    <a:pt x="426698" y="553788"/>
                    <a:pt x="508238" y="511891"/>
                    <a:pt x="442450" y="544787"/>
                  </a:cubicBezTo>
                  <a:cubicBezTo>
                    <a:pt x="413421" y="588328"/>
                    <a:pt x="451521" y="535716"/>
                    <a:pt x="415236" y="572001"/>
                  </a:cubicBezTo>
                  <a:cubicBezTo>
                    <a:pt x="384557" y="602680"/>
                    <a:pt x="405844" y="593696"/>
                    <a:pt x="377136" y="610101"/>
                  </a:cubicBezTo>
                  <a:cubicBezTo>
                    <a:pt x="370091" y="614127"/>
                    <a:pt x="362779" y="617692"/>
                    <a:pt x="355364" y="620987"/>
                  </a:cubicBezTo>
                  <a:cubicBezTo>
                    <a:pt x="346436" y="624955"/>
                    <a:pt x="336691" y="627127"/>
                    <a:pt x="328150" y="631872"/>
                  </a:cubicBezTo>
                  <a:cubicBezTo>
                    <a:pt x="320220" y="636277"/>
                    <a:pt x="313761" y="642928"/>
                    <a:pt x="306379" y="648201"/>
                  </a:cubicBezTo>
                  <a:cubicBezTo>
                    <a:pt x="288429" y="661023"/>
                    <a:pt x="289539" y="659343"/>
                    <a:pt x="268279" y="669972"/>
                  </a:cubicBezTo>
                  <a:cubicBezTo>
                    <a:pt x="264650" y="675415"/>
                    <a:pt x="262716" y="682499"/>
                    <a:pt x="257393" y="686301"/>
                  </a:cubicBezTo>
                  <a:cubicBezTo>
                    <a:pt x="249443" y="691980"/>
                    <a:pt x="239107" y="693219"/>
                    <a:pt x="230179" y="697187"/>
                  </a:cubicBezTo>
                  <a:cubicBezTo>
                    <a:pt x="222764" y="700482"/>
                    <a:pt x="215452" y="704046"/>
                    <a:pt x="208407" y="708072"/>
                  </a:cubicBezTo>
                  <a:cubicBezTo>
                    <a:pt x="202727" y="711317"/>
                    <a:pt x="197402" y="715156"/>
                    <a:pt x="192079" y="718958"/>
                  </a:cubicBezTo>
                  <a:cubicBezTo>
                    <a:pt x="184697" y="724231"/>
                    <a:pt x="178237" y="730881"/>
                    <a:pt x="170307" y="735287"/>
                  </a:cubicBezTo>
                  <a:cubicBezTo>
                    <a:pt x="161766" y="740032"/>
                    <a:pt x="152021" y="742204"/>
                    <a:pt x="143093" y="746172"/>
                  </a:cubicBezTo>
                  <a:cubicBezTo>
                    <a:pt x="135678" y="749467"/>
                    <a:pt x="128736" y="753763"/>
                    <a:pt x="121321" y="757058"/>
                  </a:cubicBezTo>
                  <a:cubicBezTo>
                    <a:pt x="112393" y="761026"/>
                    <a:pt x="102648" y="763199"/>
                    <a:pt x="94107" y="767944"/>
                  </a:cubicBezTo>
                  <a:cubicBezTo>
                    <a:pt x="86177" y="772349"/>
                    <a:pt x="80594" y="780518"/>
                    <a:pt x="72336" y="784272"/>
                  </a:cubicBezTo>
                  <a:cubicBezTo>
                    <a:pt x="60312" y="789738"/>
                    <a:pt x="46766" y="790981"/>
                    <a:pt x="34236" y="795158"/>
                  </a:cubicBezTo>
                  <a:cubicBezTo>
                    <a:pt x="24967" y="798248"/>
                    <a:pt x="16093" y="802415"/>
                    <a:pt x="7021" y="806044"/>
                  </a:cubicBezTo>
                  <a:cubicBezTo>
                    <a:pt x="8835" y="835072"/>
                    <a:pt x="-13070" y="879202"/>
                    <a:pt x="12464" y="893129"/>
                  </a:cubicBezTo>
                  <a:cubicBezTo>
                    <a:pt x="63532" y="920984"/>
                    <a:pt x="128938" y="896618"/>
                    <a:pt x="186636" y="904015"/>
                  </a:cubicBezTo>
                  <a:cubicBezTo>
                    <a:pt x="200341" y="905772"/>
                    <a:pt x="211724" y="915697"/>
                    <a:pt x="224736" y="920344"/>
                  </a:cubicBezTo>
                  <a:cubicBezTo>
                    <a:pt x="237175" y="924786"/>
                    <a:pt x="250423" y="926715"/>
                    <a:pt x="262836" y="931229"/>
                  </a:cubicBezTo>
                  <a:cubicBezTo>
                    <a:pt x="270461" y="934002"/>
                    <a:pt x="276548" y="941178"/>
                    <a:pt x="284607" y="942115"/>
                  </a:cubicBezTo>
                  <a:cubicBezTo>
                    <a:pt x="355098" y="950312"/>
                    <a:pt x="426184" y="952243"/>
                    <a:pt x="496879" y="958444"/>
                  </a:cubicBezTo>
                  <a:cubicBezTo>
                    <a:pt x="529611" y="961315"/>
                    <a:pt x="562193" y="965701"/>
                    <a:pt x="594850" y="969329"/>
                  </a:cubicBezTo>
                  <a:lnTo>
                    <a:pt x="1400393" y="963887"/>
                  </a:lnTo>
                  <a:cubicBezTo>
                    <a:pt x="1414206" y="963531"/>
                    <a:pt x="1424991" y="950493"/>
                    <a:pt x="1438493" y="947558"/>
                  </a:cubicBezTo>
                  <a:cubicBezTo>
                    <a:pt x="1467080" y="941343"/>
                    <a:pt x="1496550" y="940301"/>
                    <a:pt x="1525579" y="936672"/>
                  </a:cubicBezTo>
                  <a:cubicBezTo>
                    <a:pt x="1538279" y="933044"/>
                    <a:pt x="1551240" y="930229"/>
                    <a:pt x="1563679" y="925787"/>
                  </a:cubicBezTo>
                  <a:cubicBezTo>
                    <a:pt x="1576691" y="921140"/>
                    <a:pt x="1588591" y="913579"/>
                    <a:pt x="1601779" y="909458"/>
                  </a:cubicBezTo>
                  <a:cubicBezTo>
                    <a:pt x="1617744" y="904469"/>
                    <a:pt x="1634436" y="902201"/>
                    <a:pt x="1650764" y="898572"/>
                  </a:cubicBezTo>
                  <a:cubicBezTo>
                    <a:pt x="1658021" y="894944"/>
                    <a:pt x="1664911" y="890460"/>
                    <a:pt x="1672536" y="887687"/>
                  </a:cubicBezTo>
                  <a:cubicBezTo>
                    <a:pt x="1742557" y="862226"/>
                    <a:pt x="1826981" y="866535"/>
                    <a:pt x="1895693" y="860472"/>
                  </a:cubicBezTo>
                  <a:cubicBezTo>
                    <a:pt x="1912698" y="849135"/>
                    <a:pt x="1913705" y="847490"/>
                    <a:pt x="1933793" y="838701"/>
                  </a:cubicBezTo>
                  <a:cubicBezTo>
                    <a:pt x="1955401" y="829247"/>
                    <a:pt x="1978011" y="822035"/>
                    <a:pt x="1999107" y="811487"/>
                  </a:cubicBezTo>
                  <a:cubicBezTo>
                    <a:pt x="2029618" y="796232"/>
                    <a:pt x="2013345" y="803615"/>
                    <a:pt x="2048093" y="789715"/>
                  </a:cubicBezTo>
                  <a:cubicBezTo>
                    <a:pt x="2053089" y="782222"/>
                    <a:pt x="2068943" y="759905"/>
                    <a:pt x="2069864" y="751615"/>
                  </a:cubicBezTo>
                  <a:cubicBezTo>
                    <a:pt x="2072538" y="727544"/>
                    <a:pt x="2062414" y="714399"/>
                    <a:pt x="2037207" y="713515"/>
                  </a:cubicBezTo>
                  <a:cubicBezTo>
                    <a:pt x="1839538" y="706579"/>
                    <a:pt x="1641693" y="706258"/>
                    <a:pt x="1443936" y="702629"/>
                  </a:cubicBezTo>
                  <a:cubicBezTo>
                    <a:pt x="1436679" y="699001"/>
                    <a:pt x="1429598" y="694996"/>
                    <a:pt x="1422164" y="691744"/>
                  </a:cubicBezTo>
                  <a:cubicBezTo>
                    <a:pt x="1400556" y="682290"/>
                    <a:pt x="1377946" y="675076"/>
                    <a:pt x="1356850" y="664529"/>
                  </a:cubicBezTo>
                  <a:cubicBezTo>
                    <a:pt x="1349593" y="660901"/>
                    <a:pt x="1342172" y="657584"/>
                    <a:pt x="1335079" y="653644"/>
                  </a:cubicBezTo>
                  <a:cubicBezTo>
                    <a:pt x="1321934" y="646341"/>
                    <a:pt x="1301200" y="631922"/>
                    <a:pt x="1286093" y="626429"/>
                  </a:cubicBezTo>
                  <a:cubicBezTo>
                    <a:pt x="1273680" y="621915"/>
                    <a:pt x="1260523" y="619721"/>
                    <a:pt x="1247993" y="615544"/>
                  </a:cubicBezTo>
                  <a:cubicBezTo>
                    <a:pt x="1238724" y="612454"/>
                    <a:pt x="1229850" y="608287"/>
                    <a:pt x="1220779" y="604658"/>
                  </a:cubicBezTo>
                  <a:cubicBezTo>
                    <a:pt x="1201059" y="575078"/>
                    <a:pt x="1219227" y="594692"/>
                    <a:pt x="1171793" y="577444"/>
                  </a:cubicBezTo>
                  <a:cubicBezTo>
                    <a:pt x="1152570" y="570454"/>
                    <a:pt x="1141318" y="559485"/>
                    <a:pt x="1122807" y="550229"/>
                  </a:cubicBezTo>
                  <a:cubicBezTo>
                    <a:pt x="1114068" y="545860"/>
                    <a:pt x="1104521" y="543312"/>
                    <a:pt x="1095593" y="539344"/>
                  </a:cubicBezTo>
                  <a:cubicBezTo>
                    <a:pt x="1088178" y="536049"/>
                    <a:pt x="1081576" y="530844"/>
                    <a:pt x="1073821" y="528458"/>
                  </a:cubicBezTo>
                  <a:cubicBezTo>
                    <a:pt x="1057834" y="523539"/>
                    <a:pt x="1041164" y="521201"/>
                    <a:pt x="1024836" y="517572"/>
                  </a:cubicBezTo>
                  <a:cubicBezTo>
                    <a:pt x="1019393" y="512129"/>
                    <a:pt x="1014771" y="505718"/>
                    <a:pt x="1008507" y="501244"/>
                  </a:cubicBezTo>
                  <a:cubicBezTo>
                    <a:pt x="997470" y="493361"/>
                    <a:pt x="970820" y="484493"/>
                    <a:pt x="959521" y="479472"/>
                  </a:cubicBezTo>
                  <a:cubicBezTo>
                    <a:pt x="952107" y="476177"/>
                    <a:pt x="945007" y="472215"/>
                    <a:pt x="937750" y="468587"/>
                  </a:cubicBezTo>
                  <a:cubicBezTo>
                    <a:pt x="934121" y="463144"/>
                    <a:pt x="931490" y="456884"/>
                    <a:pt x="926864" y="452258"/>
                  </a:cubicBezTo>
                  <a:cubicBezTo>
                    <a:pt x="922239" y="447632"/>
                    <a:pt x="914338" y="446695"/>
                    <a:pt x="910536" y="441372"/>
                  </a:cubicBezTo>
                  <a:cubicBezTo>
                    <a:pt x="904857" y="433422"/>
                    <a:pt x="903279" y="423229"/>
                    <a:pt x="899650" y="414158"/>
                  </a:cubicBezTo>
                  <a:cubicBezTo>
                    <a:pt x="896021" y="316187"/>
                    <a:pt x="896773" y="217955"/>
                    <a:pt x="888764" y="120244"/>
                  </a:cubicBezTo>
                  <a:cubicBezTo>
                    <a:pt x="887635" y="106473"/>
                    <a:pt x="876557" y="95332"/>
                    <a:pt x="872436" y="82144"/>
                  </a:cubicBezTo>
                  <a:cubicBezTo>
                    <a:pt x="867447" y="66178"/>
                    <a:pt x="869560" y="47843"/>
                    <a:pt x="861550" y="33158"/>
                  </a:cubicBezTo>
                  <a:cubicBezTo>
                    <a:pt x="857665" y="26035"/>
                    <a:pt x="846872" y="26212"/>
                    <a:pt x="839779" y="22272"/>
                  </a:cubicBezTo>
                  <a:cubicBezTo>
                    <a:pt x="830531" y="17134"/>
                    <a:pt x="821636" y="11387"/>
                    <a:pt x="812564" y="5944"/>
                  </a:cubicBezTo>
                  <a:cubicBezTo>
                    <a:pt x="796333" y="7242"/>
                    <a:pt x="674030" y="-22044"/>
                    <a:pt x="665607" y="38601"/>
                  </a:cubicBezTo>
                  <a:cubicBezTo>
                    <a:pt x="640915" y="216385"/>
                    <a:pt x="636578" y="229101"/>
                    <a:pt x="622064" y="239987"/>
                  </a:cubicBezTo>
                  <a:close/>
                </a:path>
              </a:pathLst>
            </a:custGeom>
            <a:solidFill>
              <a:srgbClr val="AAAAAA">
                <a:alpha val="30000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41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70712155347161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hape 2"/>
          <p:cNvSpPr/>
          <p:nvPr/>
        </p:nvSpPr>
        <p:spPr>
          <a:xfrm>
            <a:off x="1043450" y="2710042"/>
            <a:ext cx="2070280" cy="969329"/>
          </a:xfrm>
          <a:custGeom>
            <a:avLst/>
            <a:gdLst>
              <a:gd name="connsiteX0" fmla="*/ 622064 w 2070280"/>
              <a:gd name="connsiteY0" fmla="*/ 239987 h 969329"/>
              <a:gd name="connsiteX1" fmla="*/ 578521 w 2070280"/>
              <a:gd name="connsiteY1" fmla="*/ 103915 h 969329"/>
              <a:gd name="connsiteX2" fmla="*/ 567636 w 2070280"/>
              <a:gd name="connsiteY2" fmla="*/ 125687 h 969329"/>
              <a:gd name="connsiteX3" fmla="*/ 551307 w 2070280"/>
              <a:gd name="connsiteY3" fmla="*/ 337958 h 969329"/>
              <a:gd name="connsiteX4" fmla="*/ 540421 w 2070280"/>
              <a:gd name="connsiteY4" fmla="*/ 463144 h 969329"/>
              <a:gd name="connsiteX5" fmla="*/ 513207 w 2070280"/>
              <a:gd name="connsiteY5" fmla="*/ 495801 h 969329"/>
              <a:gd name="connsiteX6" fmla="*/ 502321 w 2070280"/>
              <a:gd name="connsiteY6" fmla="*/ 512129 h 969329"/>
              <a:gd name="connsiteX7" fmla="*/ 480550 w 2070280"/>
              <a:gd name="connsiteY7" fmla="*/ 523015 h 969329"/>
              <a:gd name="connsiteX8" fmla="*/ 442450 w 2070280"/>
              <a:gd name="connsiteY8" fmla="*/ 544787 h 969329"/>
              <a:gd name="connsiteX9" fmla="*/ 415236 w 2070280"/>
              <a:gd name="connsiteY9" fmla="*/ 572001 h 969329"/>
              <a:gd name="connsiteX10" fmla="*/ 377136 w 2070280"/>
              <a:gd name="connsiteY10" fmla="*/ 610101 h 969329"/>
              <a:gd name="connsiteX11" fmla="*/ 355364 w 2070280"/>
              <a:gd name="connsiteY11" fmla="*/ 620987 h 969329"/>
              <a:gd name="connsiteX12" fmla="*/ 328150 w 2070280"/>
              <a:gd name="connsiteY12" fmla="*/ 631872 h 969329"/>
              <a:gd name="connsiteX13" fmla="*/ 306379 w 2070280"/>
              <a:gd name="connsiteY13" fmla="*/ 648201 h 969329"/>
              <a:gd name="connsiteX14" fmla="*/ 268279 w 2070280"/>
              <a:gd name="connsiteY14" fmla="*/ 669972 h 969329"/>
              <a:gd name="connsiteX15" fmla="*/ 257393 w 2070280"/>
              <a:gd name="connsiteY15" fmla="*/ 686301 h 969329"/>
              <a:gd name="connsiteX16" fmla="*/ 230179 w 2070280"/>
              <a:gd name="connsiteY16" fmla="*/ 697187 h 969329"/>
              <a:gd name="connsiteX17" fmla="*/ 208407 w 2070280"/>
              <a:gd name="connsiteY17" fmla="*/ 708072 h 969329"/>
              <a:gd name="connsiteX18" fmla="*/ 192079 w 2070280"/>
              <a:gd name="connsiteY18" fmla="*/ 718958 h 969329"/>
              <a:gd name="connsiteX19" fmla="*/ 170307 w 2070280"/>
              <a:gd name="connsiteY19" fmla="*/ 735287 h 969329"/>
              <a:gd name="connsiteX20" fmla="*/ 143093 w 2070280"/>
              <a:gd name="connsiteY20" fmla="*/ 746172 h 969329"/>
              <a:gd name="connsiteX21" fmla="*/ 121321 w 2070280"/>
              <a:gd name="connsiteY21" fmla="*/ 757058 h 969329"/>
              <a:gd name="connsiteX22" fmla="*/ 94107 w 2070280"/>
              <a:gd name="connsiteY22" fmla="*/ 767944 h 969329"/>
              <a:gd name="connsiteX23" fmla="*/ 72336 w 2070280"/>
              <a:gd name="connsiteY23" fmla="*/ 784272 h 969329"/>
              <a:gd name="connsiteX24" fmla="*/ 34236 w 2070280"/>
              <a:gd name="connsiteY24" fmla="*/ 795158 h 969329"/>
              <a:gd name="connsiteX25" fmla="*/ 7021 w 2070280"/>
              <a:gd name="connsiteY25" fmla="*/ 806044 h 969329"/>
              <a:gd name="connsiteX26" fmla="*/ 12464 w 2070280"/>
              <a:gd name="connsiteY26" fmla="*/ 893129 h 969329"/>
              <a:gd name="connsiteX27" fmla="*/ 186636 w 2070280"/>
              <a:gd name="connsiteY27" fmla="*/ 904015 h 969329"/>
              <a:gd name="connsiteX28" fmla="*/ 224736 w 2070280"/>
              <a:gd name="connsiteY28" fmla="*/ 920344 h 969329"/>
              <a:gd name="connsiteX29" fmla="*/ 262836 w 2070280"/>
              <a:gd name="connsiteY29" fmla="*/ 931229 h 969329"/>
              <a:gd name="connsiteX30" fmla="*/ 284607 w 2070280"/>
              <a:gd name="connsiteY30" fmla="*/ 942115 h 969329"/>
              <a:gd name="connsiteX31" fmla="*/ 496879 w 2070280"/>
              <a:gd name="connsiteY31" fmla="*/ 958444 h 969329"/>
              <a:gd name="connsiteX32" fmla="*/ 594850 w 2070280"/>
              <a:gd name="connsiteY32" fmla="*/ 969329 h 969329"/>
              <a:gd name="connsiteX33" fmla="*/ 1400393 w 2070280"/>
              <a:gd name="connsiteY33" fmla="*/ 963887 h 969329"/>
              <a:gd name="connsiteX34" fmla="*/ 1438493 w 2070280"/>
              <a:gd name="connsiteY34" fmla="*/ 947558 h 969329"/>
              <a:gd name="connsiteX35" fmla="*/ 1525579 w 2070280"/>
              <a:gd name="connsiteY35" fmla="*/ 936672 h 969329"/>
              <a:gd name="connsiteX36" fmla="*/ 1563679 w 2070280"/>
              <a:gd name="connsiteY36" fmla="*/ 925787 h 969329"/>
              <a:gd name="connsiteX37" fmla="*/ 1601779 w 2070280"/>
              <a:gd name="connsiteY37" fmla="*/ 909458 h 969329"/>
              <a:gd name="connsiteX38" fmla="*/ 1650764 w 2070280"/>
              <a:gd name="connsiteY38" fmla="*/ 898572 h 969329"/>
              <a:gd name="connsiteX39" fmla="*/ 1672536 w 2070280"/>
              <a:gd name="connsiteY39" fmla="*/ 887687 h 969329"/>
              <a:gd name="connsiteX40" fmla="*/ 1895693 w 2070280"/>
              <a:gd name="connsiteY40" fmla="*/ 860472 h 969329"/>
              <a:gd name="connsiteX41" fmla="*/ 1933793 w 2070280"/>
              <a:gd name="connsiteY41" fmla="*/ 838701 h 969329"/>
              <a:gd name="connsiteX42" fmla="*/ 1999107 w 2070280"/>
              <a:gd name="connsiteY42" fmla="*/ 811487 h 969329"/>
              <a:gd name="connsiteX43" fmla="*/ 2048093 w 2070280"/>
              <a:gd name="connsiteY43" fmla="*/ 789715 h 969329"/>
              <a:gd name="connsiteX44" fmla="*/ 2069864 w 2070280"/>
              <a:gd name="connsiteY44" fmla="*/ 751615 h 969329"/>
              <a:gd name="connsiteX45" fmla="*/ 2037207 w 2070280"/>
              <a:gd name="connsiteY45" fmla="*/ 713515 h 969329"/>
              <a:gd name="connsiteX46" fmla="*/ 1443936 w 2070280"/>
              <a:gd name="connsiteY46" fmla="*/ 702629 h 969329"/>
              <a:gd name="connsiteX47" fmla="*/ 1422164 w 2070280"/>
              <a:gd name="connsiteY47" fmla="*/ 691744 h 969329"/>
              <a:gd name="connsiteX48" fmla="*/ 1356850 w 2070280"/>
              <a:gd name="connsiteY48" fmla="*/ 664529 h 969329"/>
              <a:gd name="connsiteX49" fmla="*/ 1335079 w 2070280"/>
              <a:gd name="connsiteY49" fmla="*/ 653644 h 969329"/>
              <a:gd name="connsiteX50" fmla="*/ 1286093 w 2070280"/>
              <a:gd name="connsiteY50" fmla="*/ 626429 h 969329"/>
              <a:gd name="connsiteX51" fmla="*/ 1247993 w 2070280"/>
              <a:gd name="connsiteY51" fmla="*/ 615544 h 969329"/>
              <a:gd name="connsiteX52" fmla="*/ 1220779 w 2070280"/>
              <a:gd name="connsiteY52" fmla="*/ 604658 h 969329"/>
              <a:gd name="connsiteX53" fmla="*/ 1171793 w 2070280"/>
              <a:gd name="connsiteY53" fmla="*/ 577444 h 969329"/>
              <a:gd name="connsiteX54" fmla="*/ 1122807 w 2070280"/>
              <a:gd name="connsiteY54" fmla="*/ 550229 h 969329"/>
              <a:gd name="connsiteX55" fmla="*/ 1095593 w 2070280"/>
              <a:gd name="connsiteY55" fmla="*/ 539344 h 969329"/>
              <a:gd name="connsiteX56" fmla="*/ 1073821 w 2070280"/>
              <a:gd name="connsiteY56" fmla="*/ 528458 h 969329"/>
              <a:gd name="connsiteX57" fmla="*/ 1024836 w 2070280"/>
              <a:gd name="connsiteY57" fmla="*/ 517572 h 969329"/>
              <a:gd name="connsiteX58" fmla="*/ 1008507 w 2070280"/>
              <a:gd name="connsiteY58" fmla="*/ 501244 h 969329"/>
              <a:gd name="connsiteX59" fmla="*/ 959521 w 2070280"/>
              <a:gd name="connsiteY59" fmla="*/ 479472 h 969329"/>
              <a:gd name="connsiteX60" fmla="*/ 937750 w 2070280"/>
              <a:gd name="connsiteY60" fmla="*/ 468587 h 969329"/>
              <a:gd name="connsiteX61" fmla="*/ 926864 w 2070280"/>
              <a:gd name="connsiteY61" fmla="*/ 452258 h 969329"/>
              <a:gd name="connsiteX62" fmla="*/ 910536 w 2070280"/>
              <a:gd name="connsiteY62" fmla="*/ 441372 h 969329"/>
              <a:gd name="connsiteX63" fmla="*/ 899650 w 2070280"/>
              <a:gd name="connsiteY63" fmla="*/ 414158 h 969329"/>
              <a:gd name="connsiteX64" fmla="*/ 888764 w 2070280"/>
              <a:gd name="connsiteY64" fmla="*/ 120244 h 969329"/>
              <a:gd name="connsiteX65" fmla="*/ 872436 w 2070280"/>
              <a:gd name="connsiteY65" fmla="*/ 82144 h 969329"/>
              <a:gd name="connsiteX66" fmla="*/ 861550 w 2070280"/>
              <a:gd name="connsiteY66" fmla="*/ 33158 h 969329"/>
              <a:gd name="connsiteX67" fmla="*/ 839779 w 2070280"/>
              <a:gd name="connsiteY67" fmla="*/ 22272 h 969329"/>
              <a:gd name="connsiteX68" fmla="*/ 812564 w 2070280"/>
              <a:gd name="connsiteY68" fmla="*/ 5944 h 969329"/>
              <a:gd name="connsiteX69" fmla="*/ 665607 w 2070280"/>
              <a:gd name="connsiteY69" fmla="*/ 38601 h 969329"/>
              <a:gd name="connsiteX70" fmla="*/ 622064 w 2070280"/>
              <a:gd name="connsiteY70" fmla="*/ 239987 h 96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2070280" h="969329">
                <a:moveTo>
                  <a:pt x="622064" y="239987"/>
                </a:moveTo>
                <a:cubicBezTo>
                  <a:pt x="607550" y="250873"/>
                  <a:pt x="662581" y="47873"/>
                  <a:pt x="578521" y="103915"/>
                </a:cubicBezTo>
                <a:cubicBezTo>
                  <a:pt x="571770" y="108416"/>
                  <a:pt x="571264" y="118430"/>
                  <a:pt x="567636" y="125687"/>
                </a:cubicBezTo>
                <a:cubicBezTo>
                  <a:pt x="562193" y="196444"/>
                  <a:pt x="557012" y="267222"/>
                  <a:pt x="551307" y="337958"/>
                </a:cubicBezTo>
                <a:cubicBezTo>
                  <a:pt x="547940" y="379709"/>
                  <a:pt x="546559" y="421710"/>
                  <a:pt x="540421" y="463144"/>
                </a:cubicBezTo>
                <a:cubicBezTo>
                  <a:pt x="537394" y="483577"/>
                  <a:pt x="527593" y="486211"/>
                  <a:pt x="513207" y="495801"/>
                </a:cubicBezTo>
                <a:cubicBezTo>
                  <a:pt x="509578" y="501244"/>
                  <a:pt x="507346" y="507941"/>
                  <a:pt x="502321" y="512129"/>
                </a:cubicBezTo>
                <a:cubicBezTo>
                  <a:pt x="496088" y="517323"/>
                  <a:pt x="487595" y="518989"/>
                  <a:pt x="480550" y="523015"/>
                </a:cubicBezTo>
                <a:cubicBezTo>
                  <a:pt x="426698" y="553788"/>
                  <a:pt x="508238" y="511891"/>
                  <a:pt x="442450" y="544787"/>
                </a:cubicBezTo>
                <a:cubicBezTo>
                  <a:pt x="413421" y="588328"/>
                  <a:pt x="451521" y="535716"/>
                  <a:pt x="415236" y="572001"/>
                </a:cubicBezTo>
                <a:cubicBezTo>
                  <a:pt x="384557" y="602680"/>
                  <a:pt x="405844" y="593696"/>
                  <a:pt x="377136" y="610101"/>
                </a:cubicBezTo>
                <a:cubicBezTo>
                  <a:pt x="370091" y="614127"/>
                  <a:pt x="362779" y="617692"/>
                  <a:pt x="355364" y="620987"/>
                </a:cubicBezTo>
                <a:cubicBezTo>
                  <a:pt x="346436" y="624955"/>
                  <a:pt x="336691" y="627127"/>
                  <a:pt x="328150" y="631872"/>
                </a:cubicBezTo>
                <a:cubicBezTo>
                  <a:pt x="320220" y="636277"/>
                  <a:pt x="313761" y="642928"/>
                  <a:pt x="306379" y="648201"/>
                </a:cubicBezTo>
                <a:cubicBezTo>
                  <a:pt x="288429" y="661023"/>
                  <a:pt x="289539" y="659343"/>
                  <a:pt x="268279" y="669972"/>
                </a:cubicBezTo>
                <a:cubicBezTo>
                  <a:pt x="264650" y="675415"/>
                  <a:pt x="262716" y="682499"/>
                  <a:pt x="257393" y="686301"/>
                </a:cubicBezTo>
                <a:cubicBezTo>
                  <a:pt x="249443" y="691980"/>
                  <a:pt x="239107" y="693219"/>
                  <a:pt x="230179" y="697187"/>
                </a:cubicBezTo>
                <a:cubicBezTo>
                  <a:pt x="222764" y="700482"/>
                  <a:pt x="215452" y="704046"/>
                  <a:pt x="208407" y="708072"/>
                </a:cubicBezTo>
                <a:cubicBezTo>
                  <a:pt x="202727" y="711317"/>
                  <a:pt x="197402" y="715156"/>
                  <a:pt x="192079" y="718958"/>
                </a:cubicBezTo>
                <a:cubicBezTo>
                  <a:pt x="184697" y="724231"/>
                  <a:pt x="178237" y="730881"/>
                  <a:pt x="170307" y="735287"/>
                </a:cubicBezTo>
                <a:cubicBezTo>
                  <a:pt x="161766" y="740032"/>
                  <a:pt x="152021" y="742204"/>
                  <a:pt x="143093" y="746172"/>
                </a:cubicBezTo>
                <a:cubicBezTo>
                  <a:pt x="135678" y="749467"/>
                  <a:pt x="128736" y="753763"/>
                  <a:pt x="121321" y="757058"/>
                </a:cubicBezTo>
                <a:cubicBezTo>
                  <a:pt x="112393" y="761026"/>
                  <a:pt x="102648" y="763199"/>
                  <a:pt x="94107" y="767944"/>
                </a:cubicBezTo>
                <a:cubicBezTo>
                  <a:pt x="86177" y="772349"/>
                  <a:pt x="80594" y="780518"/>
                  <a:pt x="72336" y="784272"/>
                </a:cubicBezTo>
                <a:cubicBezTo>
                  <a:pt x="60312" y="789738"/>
                  <a:pt x="46766" y="790981"/>
                  <a:pt x="34236" y="795158"/>
                </a:cubicBezTo>
                <a:cubicBezTo>
                  <a:pt x="24967" y="798248"/>
                  <a:pt x="16093" y="802415"/>
                  <a:pt x="7021" y="806044"/>
                </a:cubicBezTo>
                <a:cubicBezTo>
                  <a:pt x="8835" y="835072"/>
                  <a:pt x="-13070" y="879202"/>
                  <a:pt x="12464" y="893129"/>
                </a:cubicBezTo>
                <a:cubicBezTo>
                  <a:pt x="63532" y="920984"/>
                  <a:pt x="128938" y="896618"/>
                  <a:pt x="186636" y="904015"/>
                </a:cubicBezTo>
                <a:cubicBezTo>
                  <a:pt x="200341" y="905772"/>
                  <a:pt x="211724" y="915697"/>
                  <a:pt x="224736" y="920344"/>
                </a:cubicBezTo>
                <a:cubicBezTo>
                  <a:pt x="237175" y="924786"/>
                  <a:pt x="250423" y="926715"/>
                  <a:pt x="262836" y="931229"/>
                </a:cubicBezTo>
                <a:cubicBezTo>
                  <a:pt x="270461" y="934002"/>
                  <a:pt x="276548" y="941178"/>
                  <a:pt x="284607" y="942115"/>
                </a:cubicBezTo>
                <a:cubicBezTo>
                  <a:pt x="355098" y="950312"/>
                  <a:pt x="426184" y="952243"/>
                  <a:pt x="496879" y="958444"/>
                </a:cubicBezTo>
                <a:cubicBezTo>
                  <a:pt x="529611" y="961315"/>
                  <a:pt x="562193" y="965701"/>
                  <a:pt x="594850" y="969329"/>
                </a:cubicBezTo>
                <a:lnTo>
                  <a:pt x="1400393" y="963887"/>
                </a:lnTo>
                <a:cubicBezTo>
                  <a:pt x="1414206" y="963531"/>
                  <a:pt x="1424991" y="950493"/>
                  <a:pt x="1438493" y="947558"/>
                </a:cubicBezTo>
                <a:cubicBezTo>
                  <a:pt x="1467080" y="941343"/>
                  <a:pt x="1496550" y="940301"/>
                  <a:pt x="1525579" y="936672"/>
                </a:cubicBezTo>
                <a:cubicBezTo>
                  <a:pt x="1538279" y="933044"/>
                  <a:pt x="1551240" y="930229"/>
                  <a:pt x="1563679" y="925787"/>
                </a:cubicBezTo>
                <a:cubicBezTo>
                  <a:pt x="1576691" y="921140"/>
                  <a:pt x="1588591" y="913579"/>
                  <a:pt x="1601779" y="909458"/>
                </a:cubicBezTo>
                <a:cubicBezTo>
                  <a:pt x="1617744" y="904469"/>
                  <a:pt x="1634436" y="902201"/>
                  <a:pt x="1650764" y="898572"/>
                </a:cubicBezTo>
                <a:cubicBezTo>
                  <a:pt x="1658021" y="894944"/>
                  <a:pt x="1664911" y="890460"/>
                  <a:pt x="1672536" y="887687"/>
                </a:cubicBezTo>
                <a:cubicBezTo>
                  <a:pt x="1742557" y="862226"/>
                  <a:pt x="1826981" y="866535"/>
                  <a:pt x="1895693" y="860472"/>
                </a:cubicBezTo>
                <a:cubicBezTo>
                  <a:pt x="1912698" y="849135"/>
                  <a:pt x="1913705" y="847490"/>
                  <a:pt x="1933793" y="838701"/>
                </a:cubicBezTo>
                <a:cubicBezTo>
                  <a:pt x="1955401" y="829247"/>
                  <a:pt x="1978011" y="822035"/>
                  <a:pt x="1999107" y="811487"/>
                </a:cubicBezTo>
                <a:cubicBezTo>
                  <a:pt x="2029618" y="796232"/>
                  <a:pt x="2013345" y="803615"/>
                  <a:pt x="2048093" y="789715"/>
                </a:cubicBezTo>
                <a:cubicBezTo>
                  <a:pt x="2053089" y="782222"/>
                  <a:pt x="2068943" y="759905"/>
                  <a:pt x="2069864" y="751615"/>
                </a:cubicBezTo>
                <a:cubicBezTo>
                  <a:pt x="2072538" y="727544"/>
                  <a:pt x="2062414" y="714399"/>
                  <a:pt x="2037207" y="713515"/>
                </a:cubicBezTo>
                <a:cubicBezTo>
                  <a:pt x="1839538" y="706579"/>
                  <a:pt x="1641693" y="706258"/>
                  <a:pt x="1443936" y="702629"/>
                </a:cubicBezTo>
                <a:cubicBezTo>
                  <a:pt x="1436679" y="699001"/>
                  <a:pt x="1429598" y="694996"/>
                  <a:pt x="1422164" y="691744"/>
                </a:cubicBezTo>
                <a:cubicBezTo>
                  <a:pt x="1400556" y="682290"/>
                  <a:pt x="1377946" y="675076"/>
                  <a:pt x="1356850" y="664529"/>
                </a:cubicBezTo>
                <a:cubicBezTo>
                  <a:pt x="1349593" y="660901"/>
                  <a:pt x="1342172" y="657584"/>
                  <a:pt x="1335079" y="653644"/>
                </a:cubicBezTo>
                <a:cubicBezTo>
                  <a:pt x="1321934" y="646341"/>
                  <a:pt x="1301200" y="631922"/>
                  <a:pt x="1286093" y="626429"/>
                </a:cubicBezTo>
                <a:cubicBezTo>
                  <a:pt x="1273680" y="621915"/>
                  <a:pt x="1260523" y="619721"/>
                  <a:pt x="1247993" y="615544"/>
                </a:cubicBezTo>
                <a:cubicBezTo>
                  <a:pt x="1238724" y="612454"/>
                  <a:pt x="1229850" y="608287"/>
                  <a:pt x="1220779" y="604658"/>
                </a:cubicBezTo>
                <a:cubicBezTo>
                  <a:pt x="1201059" y="575078"/>
                  <a:pt x="1219227" y="594692"/>
                  <a:pt x="1171793" y="577444"/>
                </a:cubicBezTo>
                <a:cubicBezTo>
                  <a:pt x="1152570" y="570454"/>
                  <a:pt x="1141318" y="559485"/>
                  <a:pt x="1122807" y="550229"/>
                </a:cubicBezTo>
                <a:cubicBezTo>
                  <a:pt x="1114068" y="545860"/>
                  <a:pt x="1104521" y="543312"/>
                  <a:pt x="1095593" y="539344"/>
                </a:cubicBezTo>
                <a:cubicBezTo>
                  <a:pt x="1088178" y="536049"/>
                  <a:pt x="1081576" y="530844"/>
                  <a:pt x="1073821" y="528458"/>
                </a:cubicBezTo>
                <a:cubicBezTo>
                  <a:pt x="1057834" y="523539"/>
                  <a:pt x="1041164" y="521201"/>
                  <a:pt x="1024836" y="517572"/>
                </a:cubicBezTo>
                <a:cubicBezTo>
                  <a:pt x="1019393" y="512129"/>
                  <a:pt x="1014771" y="505718"/>
                  <a:pt x="1008507" y="501244"/>
                </a:cubicBezTo>
                <a:cubicBezTo>
                  <a:pt x="997470" y="493361"/>
                  <a:pt x="970820" y="484493"/>
                  <a:pt x="959521" y="479472"/>
                </a:cubicBezTo>
                <a:cubicBezTo>
                  <a:pt x="952107" y="476177"/>
                  <a:pt x="945007" y="472215"/>
                  <a:pt x="937750" y="468587"/>
                </a:cubicBezTo>
                <a:cubicBezTo>
                  <a:pt x="934121" y="463144"/>
                  <a:pt x="931490" y="456884"/>
                  <a:pt x="926864" y="452258"/>
                </a:cubicBezTo>
                <a:cubicBezTo>
                  <a:pt x="922239" y="447632"/>
                  <a:pt x="914338" y="446695"/>
                  <a:pt x="910536" y="441372"/>
                </a:cubicBezTo>
                <a:cubicBezTo>
                  <a:pt x="904857" y="433422"/>
                  <a:pt x="903279" y="423229"/>
                  <a:pt x="899650" y="414158"/>
                </a:cubicBezTo>
                <a:cubicBezTo>
                  <a:pt x="896021" y="316187"/>
                  <a:pt x="896773" y="217955"/>
                  <a:pt x="888764" y="120244"/>
                </a:cubicBezTo>
                <a:cubicBezTo>
                  <a:pt x="887635" y="106473"/>
                  <a:pt x="876557" y="95332"/>
                  <a:pt x="872436" y="82144"/>
                </a:cubicBezTo>
                <a:cubicBezTo>
                  <a:pt x="867447" y="66178"/>
                  <a:pt x="869560" y="47843"/>
                  <a:pt x="861550" y="33158"/>
                </a:cubicBezTo>
                <a:cubicBezTo>
                  <a:pt x="857665" y="26035"/>
                  <a:pt x="846872" y="26212"/>
                  <a:pt x="839779" y="22272"/>
                </a:cubicBezTo>
                <a:cubicBezTo>
                  <a:pt x="830531" y="17134"/>
                  <a:pt x="821636" y="11387"/>
                  <a:pt x="812564" y="5944"/>
                </a:cubicBezTo>
                <a:cubicBezTo>
                  <a:pt x="796333" y="7242"/>
                  <a:pt x="674030" y="-22044"/>
                  <a:pt x="665607" y="38601"/>
                </a:cubicBezTo>
                <a:cubicBezTo>
                  <a:pt x="640915" y="216385"/>
                  <a:pt x="636578" y="229101"/>
                  <a:pt x="622064" y="239987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PTIndicator201707121553475240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02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9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979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4D452EA-7C16-4341-B33D-D33B3999F50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>
            <a:extLst>
              <a:ext uri="{FF2B5EF4-FFF2-40B4-BE49-F238E27FC236}">
                <a16:creationId xmlns="" xmlns:a16="http://schemas.microsoft.com/office/drawing/2014/main" id="{653CD5ED-F710-4FA7-A856-C54ACBA02DC1}"/>
              </a:ext>
            </a:extLst>
          </p:cNvPr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5" name="PPTIndicator201706211027093338">
            <a:extLst>
              <a:ext uri="{FF2B5EF4-FFF2-40B4-BE49-F238E27FC236}">
                <a16:creationId xmlns="" xmlns:a16="http://schemas.microsoft.com/office/drawing/2014/main" id="{6FCC5329-69D2-4889-9999-DE5469C300C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87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4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58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49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62D1A7A-A259-49EC-B731-A8B8EE971AE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electMe">
            <a:extLst>
              <a:ext uri="{FF2B5EF4-FFF2-40B4-BE49-F238E27FC236}">
                <a16:creationId xmlns="" xmlns:a16="http://schemas.microsoft.com/office/drawing/2014/main" id="{BEC90813-5262-493D-97DE-794F96E6BC0F}"/>
              </a:ext>
            </a:extLst>
          </p:cNvPr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pic>
        <p:nvPicPr>
          <p:cNvPr id="3" name="PPTIndicator201706211026354500">
            <a:extLst>
              <a:ext uri="{FF2B5EF4-FFF2-40B4-BE49-F238E27FC236}">
                <a16:creationId xmlns="" xmlns:a16="http://schemas.microsoft.com/office/drawing/2014/main" id="{672F2160-E57D-44F2-A67B-409D92A8334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63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72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828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pic>
        <p:nvPicPr>
          <p:cNvPr id="2" name="PPTIndicator20170206151447266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87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992124"/>
            <a:ext cx="78455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2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3200400" y="1828800"/>
            <a:ext cx="2971800" cy="29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8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electMe6b2d566d-7441-4795-8602-b2315570e9bctemp_Copyd5510235-8254-42da-b595-922c85ba5914"/>
          <p:cNvSpPr>
            <a:spLocks noChangeAspect="1"/>
          </p:cNvSpPr>
          <p:nvPr/>
        </p:nvSpPr>
        <p:spPr>
          <a:xfrm>
            <a:off x="2606040" y="1234440"/>
            <a:ext cx="4160520" cy="4160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outerShdw blurRad="63500" dist="25400" dir="5400000" sx="102000" sy="102000" rotWithShape="0">
              <a:scrgbClr r="0" g="0" b="0">
                <a:alpha val="40000"/>
              </a:sc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80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66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476500" y="2057400"/>
            <a:ext cx="5715042" cy="3314700"/>
            <a:chOff x="2476500" y="2057400"/>
            <a:chExt cx="5715042" cy="3314700"/>
          </a:xfrm>
        </p:grpSpPr>
        <p:sp>
          <p:nvSpPr>
            <p:cNvPr id="5" name="selectMe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selectMe 8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selectMe 7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IN SHAPE</a:t>
              </a:r>
              <a:endParaRPr lang="zh-CN" alt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776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in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ub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197</Words>
  <Application>Microsoft Office PowerPoint</Application>
  <PresentationFormat>On-screen Show (4:3)</PresentationFormat>
  <Paragraphs>87</Paragraphs>
  <Slides>55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宋体</vt:lpstr>
      <vt:lpstr>Arial</vt:lpstr>
      <vt:lpstr>Arial Black</vt:lpstr>
      <vt:lpstr>Calibri</vt:lpstr>
      <vt:lpstr>Office Theme</vt:lpstr>
      <vt:lpstr>Main feature</vt:lpstr>
      <vt:lpstr>Sub feature</vt:lpstr>
      <vt:lpstr>PowerPointLabs Test Cases</vt:lpstr>
      <vt:lpstr>Effects Lab</vt:lpstr>
      <vt:lpstr>Effects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shape.</dc:title>
  <dc:creator>Windows User</dc:creator>
  <cp:lastModifiedBy>Ian Teo</cp:lastModifiedBy>
  <cp:revision>120</cp:revision>
  <dcterms:created xsi:type="dcterms:W3CDTF">2014-01-22T00:01:33Z</dcterms:created>
  <dcterms:modified xsi:type="dcterms:W3CDTF">2017-07-12T07:57:50Z</dcterms:modified>
</cp:coreProperties>
</file>